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21"/>
  </p:notesMasterIdLst>
  <p:sldIdLst>
    <p:sldId id="289" r:id="rId2"/>
    <p:sldId id="334" r:id="rId3"/>
    <p:sldId id="284" r:id="rId4"/>
    <p:sldId id="288" r:id="rId5"/>
    <p:sldId id="271" r:id="rId6"/>
    <p:sldId id="287" r:id="rId7"/>
    <p:sldId id="283" r:id="rId8"/>
    <p:sldId id="291" r:id="rId9"/>
    <p:sldId id="311" r:id="rId10"/>
    <p:sldId id="313" r:id="rId11"/>
    <p:sldId id="292" r:id="rId12"/>
    <p:sldId id="294" r:id="rId13"/>
    <p:sldId id="314" r:id="rId14"/>
    <p:sldId id="320" r:id="rId15"/>
    <p:sldId id="330" r:id="rId16"/>
    <p:sldId id="316" r:id="rId17"/>
    <p:sldId id="317" r:id="rId18"/>
    <p:sldId id="318" r:id="rId19"/>
    <p:sldId id="329" r:id="rId20"/>
  </p:sldIdLst>
  <p:sldSz cx="12193588"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id nurjamil" initials="fn" lastIdx="1" clrIdx="0">
    <p:extLst>
      <p:ext uri="{19B8F6BF-5375-455C-9EA6-DF929625EA0E}">
        <p15:presenceInfo xmlns:p15="http://schemas.microsoft.com/office/powerpoint/2012/main" userId="8f222afd016eaf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2235"/>
    <a:srgbClr val="58595A"/>
    <a:srgbClr val="F3F3F3"/>
    <a:srgbClr val="EEEEF0"/>
    <a:srgbClr val="DDDE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268B39-7056-4A21-B190-5D8BC4704F00}" v="7" dt="2023-06-22T19:00:07.175"/>
    <p1510:client id="{1E415683-CD92-4389-9D3C-D35A33EA6E21}" v="12" dt="2023-06-21T21:25:20.828"/>
    <p1510:client id="{2E779EF5-0C01-40D3-B3AB-ABF5DB00E430}" v="59" dt="2023-05-19T14:47:32.025"/>
    <p1510:client id="{906E75B3-B74D-45CA-A461-99CC52E85D7D}" v="161" dt="2023-05-19T04:30:37.845"/>
    <p1510:client id="{B71B80FC-B039-480E-9A9A-CB478647DD4A}" v="462" dt="2023-06-24T20:07:27.715"/>
    <p1510:client id="{C18CE8B6-2B45-49E5-9752-6C58B18F0D34}" v="21" dt="2023-06-22T20:07:30.254"/>
    <p1510:client id="{CC1E9FE1-D10B-4E03-825C-DF09CB08993D}" v="2" dt="2023-05-19T04:24:01.8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KATHERINE BRENNEMAN" userId="MNmT8SIdC7H9IehwW4R6miSkm7FQyhNBQxhyllrXky0=" providerId="None" clId="Web-{2E779EF5-0C01-40D3-B3AB-ABF5DB00E430}"/>
    <pc:docChg chg="addSld delSld modSld">
      <pc:chgData name="RACHEL KATHERINE BRENNEMAN" userId="MNmT8SIdC7H9IehwW4R6miSkm7FQyhNBQxhyllrXky0=" providerId="None" clId="Web-{2E779EF5-0C01-40D3-B3AB-ABF5DB00E430}" dt="2023-05-19T14:47:30.150" v="36" actId="20577"/>
      <pc:docMkLst>
        <pc:docMk/>
      </pc:docMkLst>
      <pc:sldChg chg="modSp del">
        <pc:chgData name="RACHEL KATHERINE BRENNEMAN" userId="MNmT8SIdC7H9IehwW4R6miSkm7FQyhNBQxhyllrXky0=" providerId="None" clId="Web-{2E779EF5-0C01-40D3-B3AB-ABF5DB00E430}" dt="2023-05-19T14:41:28.409" v="11"/>
        <pc:sldMkLst>
          <pc:docMk/>
          <pc:sldMk cId="1874668194" sldId="333"/>
        </pc:sldMkLst>
        <pc:spChg chg="mod">
          <ac:chgData name="RACHEL KATHERINE BRENNEMAN" userId="MNmT8SIdC7H9IehwW4R6miSkm7FQyhNBQxhyllrXky0=" providerId="None" clId="Web-{2E779EF5-0C01-40D3-B3AB-ABF5DB00E430}" dt="2023-05-19T14:41:14.909" v="9" actId="20577"/>
          <ac:spMkLst>
            <pc:docMk/>
            <pc:sldMk cId="1874668194" sldId="333"/>
            <ac:spMk id="8" creationId="{65F5657B-D2DE-9D88-68DA-CEA7DA699EA5}"/>
          </ac:spMkLst>
        </pc:spChg>
      </pc:sldChg>
      <pc:sldChg chg="addSp delSp modSp add replId">
        <pc:chgData name="RACHEL KATHERINE BRENNEMAN" userId="MNmT8SIdC7H9IehwW4R6miSkm7FQyhNBQxhyllrXky0=" providerId="None" clId="Web-{2E779EF5-0C01-40D3-B3AB-ABF5DB00E430}" dt="2023-05-19T14:47:30.150" v="36" actId="20577"/>
        <pc:sldMkLst>
          <pc:docMk/>
          <pc:sldMk cId="340249218" sldId="334"/>
        </pc:sldMkLst>
        <pc:spChg chg="mod">
          <ac:chgData name="RACHEL KATHERINE BRENNEMAN" userId="MNmT8SIdC7H9IehwW4R6miSkm7FQyhNBQxhyllrXky0=" providerId="None" clId="Web-{2E779EF5-0C01-40D3-B3AB-ABF5DB00E430}" dt="2023-05-19T14:47:30.150" v="36" actId="20577"/>
          <ac:spMkLst>
            <pc:docMk/>
            <pc:sldMk cId="340249218" sldId="334"/>
            <ac:spMk id="28" creationId="{23B5795F-A308-465C-BE99-3DD736A876AA}"/>
          </ac:spMkLst>
        </pc:spChg>
        <pc:spChg chg="mod">
          <ac:chgData name="RACHEL KATHERINE BRENNEMAN" userId="MNmT8SIdC7H9IehwW4R6miSkm7FQyhNBQxhyllrXky0=" providerId="None" clId="Web-{2E779EF5-0C01-40D3-B3AB-ABF5DB00E430}" dt="2023-05-19T14:41:05.612" v="4" actId="20577"/>
          <ac:spMkLst>
            <pc:docMk/>
            <pc:sldMk cId="340249218" sldId="334"/>
            <ac:spMk id="29" creationId="{65316B22-00DF-4DB8-8EF6-5B863E8B2EF3}"/>
          </ac:spMkLst>
        </pc:spChg>
        <pc:picChg chg="add mod">
          <ac:chgData name="RACHEL KATHERINE BRENNEMAN" userId="MNmT8SIdC7H9IehwW4R6miSkm7FQyhNBQxhyllrXky0=" providerId="None" clId="Web-{2E779EF5-0C01-40D3-B3AB-ABF5DB00E430}" dt="2023-05-19T14:42:30.879" v="30" actId="1076"/>
          <ac:picMkLst>
            <pc:docMk/>
            <pc:sldMk cId="340249218" sldId="334"/>
            <ac:picMk id="3" creationId="{20409B5B-894A-DDF8-D8C3-37F2BA72540C}"/>
          </ac:picMkLst>
        </pc:picChg>
        <pc:picChg chg="del">
          <ac:chgData name="RACHEL KATHERINE BRENNEMAN" userId="MNmT8SIdC7H9IehwW4R6miSkm7FQyhNBQxhyllrXky0=" providerId="None" clId="Web-{2E779EF5-0C01-40D3-B3AB-ABF5DB00E430}" dt="2023-05-19T14:40:55.627" v="2"/>
          <ac:picMkLst>
            <pc:docMk/>
            <pc:sldMk cId="340249218" sldId="334"/>
            <ac:picMk id="4" creationId="{DAD85AB7-0EE1-8545-B4AE-D3BDF77CED28}"/>
          </ac:picMkLst>
        </pc:picChg>
        <pc:picChg chg="add mod">
          <ac:chgData name="RACHEL KATHERINE BRENNEMAN" userId="MNmT8SIdC7H9IehwW4R6miSkm7FQyhNBQxhyllrXky0=" providerId="None" clId="Web-{2E779EF5-0C01-40D3-B3AB-ABF5DB00E430}" dt="2023-05-19T14:43:00.833" v="34" actId="1076"/>
          <ac:picMkLst>
            <pc:docMk/>
            <pc:sldMk cId="340249218" sldId="334"/>
            <ac:picMk id="5" creationId="{C5F9E18F-E429-90D3-73FC-F0EC9EF5BBDC}"/>
          </ac:picMkLst>
        </pc:picChg>
        <pc:picChg chg="del">
          <ac:chgData name="RACHEL KATHERINE BRENNEMAN" userId="MNmT8SIdC7H9IehwW4R6miSkm7FQyhNBQxhyllrXky0=" providerId="None" clId="Web-{2E779EF5-0C01-40D3-B3AB-ABF5DB00E430}" dt="2023-05-19T14:40:53.502" v="1"/>
          <ac:picMkLst>
            <pc:docMk/>
            <pc:sldMk cId="340249218" sldId="334"/>
            <ac:picMk id="7" creationId="{CB22627F-088F-AA4A-A174-284F211A017E}"/>
          </ac:picMkLst>
        </pc:picChg>
        <pc:picChg chg="mod">
          <ac:chgData name="RACHEL KATHERINE BRENNEMAN" userId="MNmT8SIdC7H9IehwW4R6miSkm7FQyhNBQxhyllrXky0=" providerId="None" clId="Web-{2E779EF5-0C01-40D3-B3AB-ABF5DB00E430}" dt="2023-05-19T14:42:51.176" v="32" actId="1076"/>
          <ac:picMkLst>
            <pc:docMk/>
            <pc:sldMk cId="340249218" sldId="334"/>
            <ac:picMk id="9" creationId="{1D24389C-D7FE-1E40-BA1D-C655FD159E27}"/>
          </ac:picMkLst>
        </pc:picChg>
        <pc:picChg chg="mod">
          <ac:chgData name="RACHEL KATHERINE BRENNEMAN" userId="MNmT8SIdC7H9IehwW4R6miSkm7FQyhNBQxhyllrXky0=" providerId="None" clId="Web-{2E779EF5-0C01-40D3-B3AB-ABF5DB00E430}" dt="2023-05-19T14:42:06.832" v="28" actId="1076"/>
          <ac:picMkLst>
            <pc:docMk/>
            <pc:sldMk cId="340249218" sldId="334"/>
            <ac:picMk id="11" creationId="{4DF9F5C7-443D-B748-970E-95059BDC56F9}"/>
          </ac:picMkLst>
        </pc:picChg>
      </pc:sldChg>
    </pc:docChg>
  </pc:docChgLst>
  <pc:docChgLst>
    <pc:chgData name="Steffany Coates" userId="wS2XN1SP7xjobg6qhqlbLLq/TY14eIxxPaOTQ5YO1DI=" providerId="None" clId="Web-{B71B80FC-B039-480E-9A9A-CB478647DD4A}"/>
    <pc:docChg chg="modSld">
      <pc:chgData name="Steffany Coates" userId="wS2XN1SP7xjobg6qhqlbLLq/TY14eIxxPaOTQ5YO1DI=" providerId="None" clId="Web-{B71B80FC-B039-480E-9A9A-CB478647DD4A}" dt="2023-06-23T20:56:38.074" v="17" actId="1076"/>
      <pc:docMkLst>
        <pc:docMk/>
      </pc:docMkLst>
      <pc:sldChg chg="modSp">
        <pc:chgData name="Steffany Coates" userId="wS2XN1SP7xjobg6qhqlbLLq/TY14eIxxPaOTQ5YO1DI=" providerId="None" clId="Web-{B71B80FC-B039-480E-9A9A-CB478647DD4A}" dt="2023-06-23T20:56:38.074" v="17" actId="1076"/>
        <pc:sldMkLst>
          <pc:docMk/>
          <pc:sldMk cId="4143854307" sldId="283"/>
        </pc:sldMkLst>
        <pc:spChg chg="mod">
          <ac:chgData name="Steffany Coates" userId="wS2XN1SP7xjobg6qhqlbLLq/TY14eIxxPaOTQ5YO1DI=" providerId="None" clId="Web-{B71B80FC-B039-480E-9A9A-CB478647DD4A}" dt="2023-06-23T20:56:38.074" v="17" actId="1076"/>
          <ac:spMkLst>
            <pc:docMk/>
            <pc:sldMk cId="4143854307" sldId="283"/>
            <ac:spMk id="26" creationId="{400D58B6-F451-0549-88C8-9C90DEE76ECC}"/>
          </ac:spMkLst>
        </pc:spChg>
      </pc:sldChg>
      <pc:sldChg chg="modSp">
        <pc:chgData name="Steffany Coates" userId="wS2XN1SP7xjobg6qhqlbLLq/TY14eIxxPaOTQ5YO1DI=" providerId="None" clId="Web-{B71B80FC-B039-480E-9A9A-CB478647DD4A}" dt="2023-06-23T20:54:00.317" v="12" actId="14100"/>
        <pc:sldMkLst>
          <pc:docMk/>
          <pc:sldMk cId="1679285658" sldId="316"/>
        </pc:sldMkLst>
        <pc:spChg chg="mod">
          <ac:chgData name="Steffany Coates" userId="wS2XN1SP7xjobg6qhqlbLLq/TY14eIxxPaOTQ5YO1DI=" providerId="None" clId="Web-{B71B80FC-B039-480E-9A9A-CB478647DD4A}" dt="2023-06-23T20:53:41.441" v="8" actId="14100"/>
          <ac:spMkLst>
            <pc:docMk/>
            <pc:sldMk cId="1679285658" sldId="316"/>
            <ac:spMk id="4" creationId="{7FA0759F-CC24-2542-9C0C-09DD138DB98B}"/>
          </ac:spMkLst>
        </pc:spChg>
        <pc:grpChg chg="mod">
          <ac:chgData name="Steffany Coates" userId="wS2XN1SP7xjobg6qhqlbLLq/TY14eIxxPaOTQ5YO1DI=" providerId="None" clId="Web-{B71B80FC-B039-480E-9A9A-CB478647DD4A}" dt="2023-06-23T20:54:00.317" v="12" actId="14100"/>
          <ac:grpSpMkLst>
            <pc:docMk/>
            <pc:sldMk cId="1679285658" sldId="316"/>
            <ac:grpSpMk id="3" creationId="{B68E1F12-5008-0D42-ACF2-57E9A509B02D}"/>
          </ac:grpSpMkLst>
        </pc:grpChg>
      </pc:sldChg>
      <pc:sldChg chg="modSp">
        <pc:chgData name="Steffany Coates" userId="wS2XN1SP7xjobg6qhqlbLLq/TY14eIxxPaOTQ5YO1DI=" providerId="None" clId="Web-{B71B80FC-B039-480E-9A9A-CB478647DD4A}" dt="2023-06-23T20:53:27.534" v="7" actId="1076"/>
        <pc:sldMkLst>
          <pc:docMk/>
          <pc:sldMk cId="1206999885" sldId="317"/>
        </pc:sldMkLst>
        <pc:spChg chg="mod">
          <ac:chgData name="Steffany Coates" userId="wS2XN1SP7xjobg6qhqlbLLq/TY14eIxxPaOTQ5YO1DI=" providerId="None" clId="Web-{B71B80FC-B039-480E-9A9A-CB478647DD4A}" dt="2023-06-23T20:53:27.534" v="7" actId="1076"/>
          <ac:spMkLst>
            <pc:docMk/>
            <pc:sldMk cId="1206999885" sldId="317"/>
            <ac:spMk id="2" creationId="{FC714D67-21D6-3948-B13F-B1C403A1BABB}"/>
          </ac:spMkLst>
        </pc:spChg>
      </pc:sldChg>
      <pc:sldChg chg="modSp">
        <pc:chgData name="Steffany Coates" userId="wS2XN1SP7xjobg6qhqlbLLq/TY14eIxxPaOTQ5YO1DI=" providerId="None" clId="Web-{B71B80FC-B039-480E-9A9A-CB478647DD4A}" dt="2023-06-23T20:54:23.349" v="16" actId="14100"/>
        <pc:sldMkLst>
          <pc:docMk/>
          <pc:sldMk cId="927573781" sldId="330"/>
        </pc:sldMkLst>
        <pc:spChg chg="mod">
          <ac:chgData name="Steffany Coates" userId="wS2XN1SP7xjobg6qhqlbLLq/TY14eIxxPaOTQ5YO1DI=" providerId="None" clId="Web-{B71B80FC-B039-480E-9A9A-CB478647DD4A}" dt="2023-06-23T20:54:10.083" v="13" actId="14100"/>
          <ac:spMkLst>
            <pc:docMk/>
            <pc:sldMk cId="927573781" sldId="330"/>
            <ac:spMk id="4" creationId="{7FA0759F-CC24-2542-9C0C-09DD138DB98B}"/>
          </ac:spMkLst>
        </pc:spChg>
        <pc:grpChg chg="mod">
          <ac:chgData name="Steffany Coates" userId="wS2XN1SP7xjobg6qhqlbLLq/TY14eIxxPaOTQ5YO1DI=" providerId="None" clId="Web-{B71B80FC-B039-480E-9A9A-CB478647DD4A}" dt="2023-06-23T20:54:23.349" v="16" actId="14100"/>
          <ac:grpSpMkLst>
            <pc:docMk/>
            <pc:sldMk cId="927573781" sldId="330"/>
            <ac:grpSpMk id="3" creationId="{B68E1F12-5008-0D42-ACF2-57E9A509B02D}"/>
          </ac:grpSpMkLst>
        </pc:grpChg>
      </pc:sldChg>
    </pc:docChg>
  </pc:docChgLst>
  <pc:docChgLst>
    <pc:chgData name="MADELEINE LOUISE FRENCH" clId="Web-{C18CE8B6-2B45-49E5-9752-6C58B18F0D34}"/>
    <pc:docChg chg="modSld sldOrd">
      <pc:chgData name="MADELEINE LOUISE FRENCH" userId="" providerId="" clId="Web-{C18CE8B6-2B45-49E5-9752-6C58B18F0D34}" dt="2023-06-22T20:07:42.379" v="39"/>
      <pc:docMkLst>
        <pc:docMk/>
      </pc:docMkLst>
      <pc:sldChg chg="modSp">
        <pc:chgData name="MADELEINE LOUISE FRENCH" userId="" providerId="" clId="Web-{C18CE8B6-2B45-49E5-9752-6C58B18F0D34}" dt="2023-06-22T20:02:05.366" v="4" actId="20577"/>
        <pc:sldMkLst>
          <pc:docMk/>
          <pc:sldMk cId="2067423952" sldId="287"/>
        </pc:sldMkLst>
        <pc:spChg chg="mod">
          <ac:chgData name="MADELEINE LOUISE FRENCH" userId="" providerId="" clId="Web-{C18CE8B6-2B45-49E5-9752-6C58B18F0D34}" dt="2023-06-22T20:02:05.366" v="4" actId="20577"/>
          <ac:spMkLst>
            <pc:docMk/>
            <pc:sldMk cId="2067423952" sldId="287"/>
            <ac:spMk id="4" creationId="{C8F62D01-F2CE-463B-82BE-C84F18098116}"/>
          </ac:spMkLst>
        </pc:spChg>
      </pc:sldChg>
      <pc:sldChg chg="modSp">
        <pc:chgData name="MADELEINE LOUISE FRENCH" userId="" providerId="" clId="Web-{C18CE8B6-2B45-49E5-9752-6C58B18F0D34}" dt="2023-06-22T20:04:33.012" v="8" actId="1076"/>
        <pc:sldMkLst>
          <pc:docMk/>
          <pc:sldMk cId="1688628473" sldId="294"/>
        </pc:sldMkLst>
        <pc:spChg chg="mod">
          <ac:chgData name="MADELEINE LOUISE FRENCH" userId="" providerId="" clId="Web-{C18CE8B6-2B45-49E5-9752-6C58B18F0D34}" dt="2023-06-22T20:04:33.012" v="8" actId="1076"/>
          <ac:spMkLst>
            <pc:docMk/>
            <pc:sldMk cId="1688628473" sldId="294"/>
            <ac:spMk id="2" creationId="{E310005E-A43B-7C4A-B54E-C50F2BE22A45}"/>
          </ac:spMkLst>
        </pc:spChg>
      </pc:sldChg>
      <pc:sldChg chg="ord">
        <pc:chgData name="MADELEINE LOUISE FRENCH" userId="" providerId="" clId="Web-{C18CE8B6-2B45-49E5-9752-6C58B18F0D34}" dt="2023-06-22T20:04:55.076" v="9"/>
        <pc:sldMkLst>
          <pc:docMk/>
          <pc:sldMk cId="2835480214" sldId="313"/>
        </pc:sldMkLst>
      </pc:sldChg>
      <pc:sldChg chg="modNotes">
        <pc:chgData name="MADELEINE LOUISE FRENCH" userId="" providerId="" clId="Web-{C18CE8B6-2B45-49E5-9752-6C58B18F0D34}" dt="2023-06-22T20:07:42.379" v="39"/>
        <pc:sldMkLst>
          <pc:docMk/>
          <pc:sldMk cId="1206999885" sldId="317"/>
        </pc:sldMkLst>
      </pc:sldChg>
      <pc:sldChg chg="modSp">
        <pc:chgData name="MADELEINE LOUISE FRENCH" userId="" providerId="" clId="Web-{C18CE8B6-2B45-49E5-9752-6C58B18F0D34}" dt="2023-06-22T19:59:30.923" v="0" actId="20577"/>
        <pc:sldMkLst>
          <pc:docMk/>
          <pc:sldMk cId="340249218" sldId="334"/>
        </pc:sldMkLst>
        <pc:spChg chg="mod">
          <ac:chgData name="MADELEINE LOUISE FRENCH" userId="" providerId="" clId="Web-{C18CE8B6-2B45-49E5-9752-6C58B18F0D34}" dt="2023-06-22T19:59:30.923" v="0" actId="20577"/>
          <ac:spMkLst>
            <pc:docMk/>
            <pc:sldMk cId="340249218" sldId="334"/>
            <ac:spMk id="28" creationId="{23B5795F-A308-465C-BE99-3DD736A876AA}"/>
          </ac:spMkLst>
        </pc:spChg>
      </pc:sldChg>
    </pc:docChg>
  </pc:docChgLst>
  <pc:docChgLst>
    <pc:chgData name="Steffany Coates" userId="wS2XN1SP7xjobg6qhqlbLLq/TY14eIxxPaOTQ5YO1DI=" providerId="None" clId="Web-{03268B39-7056-4A21-B190-5D8BC4704F00}"/>
    <pc:docChg chg="modSld">
      <pc:chgData name="Steffany Coates" userId="wS2XN1SP7xjobg6qhqlbLLq/TY14eIxxPaOTQ5YO1DI=" providerId="None" clId="Web-{03268B39-7056-4A21-B190-5D8BC4704F00}" dt="2023-06-22T19:09:40.795" v="236"/>
      <pc:docMkLst>
        <pc:docMk/>
      </pc:docMkLst>
      <pc:sldChg chg="modSp modNotes">
        <pc:chgData name="Steffany Coates" userId="wS2XN1SP7xjobg6qhqlbLLq/TY14eIxxPaOTQ5YO1DI=" providerId="None" clId="Web-{03268B39-7056-4A21-B190-5D8BC4704F00}" dt="2023-06-22T18:48:54.940" v="15"/>
        <pc:sldMkLst>
          <pc:docMk/>
          <pc:sldMk cId="3113370806" sldId="284"/>
        </pc:sldMkLst>
        <pc:spChg chg="mod">
          <ac:chgData name="Steffany Coates" userId="wS2XN1SP7xjobg6qhqlbLLq/TY14eIxxPaOTQ5YO1DI=" providerId="None" clId="Web-{03268B39-7056-4A21-B190-5D8BC4704F00}" dt="2023-06-22T18:47:28.480" v="1" actId="20577"/>
          <ac:spMkLst>
            <pc:docMk/>
            <pc:sldMk cId="3113370806" sldId="284"/>
            <ac:spMk id="61" creationId="{C206F5CB-FA3F-4DC6-AB42-517839D84A8F}"/>
          </ac:spMkLst>
        </pc:spChg>
      </pc:sldChg>
      <pc:sldChg chg="modNotes">
        <pc:chgData name="Steffany Coates" userId="wS2XN1SP7xjobg6qhqlbLLq/TY14eIxxPaOTQ5YO1DI=" providerId="None" clId="Web-{03268B39-7056-4A21-B190-5D8BC4704F00}" dt="2023-06-22T18:52:18.001" v="32"/>
        <pc:sldMkLst>
          <pc:docMk/>
          <pc:sldMk cId="2067423952" sldId="287"/>
        </pc:sldMkLst>
      </pc:sldChg>
      <pc:sldChg chg="modNotes">
        <pc:chgData name="Steffany Coates" userId="wS2XN1SP7xjobg6qhqlbLLq/TY14eIxxPaOTQ5YO1DI=" providerId="None" clId="Web-{03268B39-7056-4A21-B190-5D8BC4704F00}" dt="2023-06-22T18:50:27.009" v="29"/>
        <pc:sldMkLst>
          <pc:docMk/>
          <pc:sldMk cId="2836273680" sldId="288"/>
        </pc:sldMkLst>
      </pc:sldChg>
      <pc:sldChg chg="modNotes">
        <pc:chgData name="Steffany Coates" userId="wS2XN1SP7xjobg6qhqlbLLq/TY14eIxxPaOTQ5YO1DI=" providerId="None" clId="Web-{03268B39-7056-4A21-B190-5D8BC4704F00}" dt="2023-06-22T18:56:22.581" v="68"/>
        <pc:sldMkLst>
          <pc:docMk/>
          <pc:sldMk cId="130763153" sldId="291"/>
        </pc:sldMkLst>
      </pc:sldChg>
      <pc:sldChg chg="modNotes">
        <pc:chgData name="Steffany Coates" userId="wS2XN1SP7xjobg6qhqlbLLq/TY14eIxxPaOTQ5YO1DI=" providerId="None" clId="Web-{03268B39-7056-4A21-B190-5D8BC4704F00}" dt="2023-06-22T19:00:04.972" v="87"/>
        <pc:sldMkLst>
          <pc:docMk/>
          <pc:sldMk cId="2141279400" sldId="292"/>
        </pc:sldMkLst>
      </pc:sldChg>
      <pc:sldChg chg="modNotes">
        <pc:chgData name="Steffany Coates" userId="wS2XN1SP7xjobg6qhqlbLLq/TY14eIxxPaOTQ5YO1DI=" providerId="None" clId="Web-{03268B39-7056-4A21-B190-5D8BC4704F00}" dt="2023-06-22T19:08:24.180" v="217"/>
        <pc:sldMkLst>
          <pc:docMk/>
          <pc:sldMk cId="1688628473" sldId="294"/>
        </pc:sldMkLst>
      </pc:sldChg>
      <pc:sldChg chg="modNotes">
        <pc:chgData name="Steffany Coates" userId="wS2XN1SP7xjobg6qhqlbLLq/TY14eIxxPaOTQ5YO1DI=" providerId="None" clId="Web-{03268B39-7056-4A21-B190-5D8BC4704F00}" dt="2023-06-22T19:09:21.481" v="230"/>
        <pc:sldMkLst>
          <pc:docMk/>
          <pc:sldMk cId="2203742479" sldId="314"/>
        </pc:sldMkLst>
      </pc:sldChg>
      <pc:sldChg chg="modNotes">
        <pc:chgData name="Steffany Coates" userId="wS2XN1SP7xjobg6qhqlbLLq/TY14eIxxPaOTQ5YO1DI=" providerId="None" clId="Web-{03268B39-7056-4A21-B190-5D8BC4704F00}" dt="2023-06-22T19:09:40.795" v="236"/>
        <pc:sldMkLst>
          <pc:docMk/>
          <pc:sldMk cId="927573781" sldId="330"/>
        </pc:sldMkLst>
      </pc:sldChg>
    </pc:docChg>
  </pc:docChgLst>
  <pc:docChgLst>
    <pc:chgData name="Steffany Coates" userId="wS2XN1SP7xjobg6qhqlbLLq/TY14eIxxPaOTQ5YO1DI=" providerId="None" clId="Web-{1E415683-CD92-4389-9D3C-D35A33EA6E21}"/>
    <pc:docChg chg="modSld">
      <pc:chgData name="Steffany Coates" userId="wS2XN1SP7xjobg6qhqlbLLq/TY14eIxxPaOTQ5YO1DI=" providerId="None" clId="Web-{1E415683-CD92-4389-9D3C-D35A33EA6E21}" dt="2023-06-21T21:29:17.578" v="457"/>
      <pc:docMkLst>
        <pc:docMk/>
      </pc:docMkLst>
      <pc:sldChg chg="modNotes">
        <pc:chgData name="Steffany Coates" userId="wS2XN1SP7xjobg6qhqlbLLq/TY14eIxxPaOTQ5YO1DI=" providerId="None" clId="Web-{1E415683-CD92-4389-9D3C-D35A33EA6E21}" dt="2023-06-21T21:15:44.839" v="88"/>
        <pc:sldMkLst>
          <pc:docMk/>
          <pc:sldMk cId="663921674" sldId="271"/>
        </pc:sldMkLst>
      </pc:sldChg>
      <pc:sldChg chg="modNotes">
        <pc:chgData name="Steffany Coates" userId="wS2XN1SP7xjobg6qhqlbLLq/TY14eIxxPaOTQ5YO1DI=" providerId="None" clId="Web-{1E415683-CD92-4389-9D3C-D35A33EA6E21}" dt="2023-06-21T21:19:14.696" v="203"/>
        <pc:sldMkLst>
          <pc:docMk/>
          <pc:sldMk cId="4143854307" sldId="283"/>
        </pc:sldMkLst>
      </pc:sldChg>
      <pc:sldChg chg="modNotes">
        <pc:chgData name="Steffany Coates" userId="wS2XN1SP7xjobg6qhqlbLLq/TY14eIxxPaOTQ5YO1DI=" providerId="None" clId="Web-{1E415683-CD92-4389-9D3C-D35A33EA6E21}" dt="2023-06-21T21:14:31.022" v="44"/>
        <pc:sldMkLst>
          <pc:docMk/>
          <pc:sldMk cId="3113370806" sldId="284"/>
        </pc:sldMkLst>
      </pc:sldChg>
      <pc:sldChg chg="modNotes">
        <pc:chgData name="Steffany Coates" userId="wS2XN1SP7xjobg6qhqlbLLq/TY14eIxxPaOTQ5YO1DI=" providerId="None" clId="Web-{1E415683-CD92-4389-9D3C-D35A33EA6E21}" dt="2023-06-21T21:16:42.015" v="108"/>
        <pc:sldMkLst>
          <pc:docMk/>
          <pc:sldMk cId="2067423952" sldId="287"/>
        </pc:sldMkLst>
      </pc:sldChg>
      <pc:sldChg chg="modNotes">
        <pc:chgData name="Steffany Coates" userId="wS2XN1SP7xjobg6qhqlbLLq/TY14eIxxPaOTQ5YO1DI=" providerId="None" clId="Web-{1E415683-CD92-4389-9D3C-D35A33EA6E21}" dt="2023-06-21T21:15:14.587" v="67"/>
        <pc:sldMkLst>
          <pc:docMk/>
          <pc:sldMk cId="2836273680" sldId="288"/>
        </pc:sldMkLst>
      </pc:sldChg>
      <pc:sldChg chg="modNotes">
        <pc:chgData name="Steffany Coates" userId="wS2XN1SP7xjobg6qhqlbLLq/TY14eIxxPaOTQ5YO1DI=" providerId="None" clId="Web-{1E415683-CD92-4389-9D3C-D35A33EA6E21}" dt="2023-06-21T21:12:28.577" v="17"/>
        <pc:sldMkLst>
          <pc:docMk/>
          <pc:sldMk cId="4088340225" sldId="289"/>
        </pc:sldMkLst>
      </pc:sldChg>
      <pc:sldChg chg="modNotes">
        <pc:chgData name="Steffany Coates" userId="wS2XN1SP7xjobg6qhqlbLLq/TY14eIxxPaOTQ5YO1DI=" providerId="None" clId="Web-{1E415683-CD92-4389-9D3C-D35A33EA6E21}" dt="2023-06-21T21:20:21.700" v="244"/>
        <pc:sldMkLst>
          <pc:docMk/>
          <pc:sldMk cId="130763153" sldId="291"/>
        </pc:sldMkLst>
      </pc:sldChg>
      <pc:sldChg chg="modNotes">
        <pc:chgData name="Steffany Coates" userId="wS2XN1SP7xjobg6qhqlbLLq/TY14eIxxPaOTQ5YO1DI=" providerId="None" clId="Web-{1E415683-CD92-4389-9D3C-D35A33EA6E21}" dt="2023-06-21T21:22:45.412" v="328"/>
        <pc:sldMkLst>
          <pc:docMk/>
          <pc:sldMk cId="2141279400" sldId="292"/>
        </pc:sldMkLst>
      </pc:sldChg>
      <pc:sldChg chg="modNotes">
        <pc:chgData name="Steffany Coates" userId="wS2XN1SP7xjobg6qhqlbLLq/TY14eIxxPaOTQ5YO1DI=" providerId="None" clId="Web-{1E415683-CD92-4389-9D3C-D35A33EA6E21}" dt="2023-06-21T21:23:43.807" v="361"/>
        <pc:sldMkLst>
          <pc:docMk/>
          <pc:sldMk cId="1688628473" sldId="294"/>
        </pc:sldMkLst>
      </pc:sldChg>
      <pc:sldChg chg="modNotes">
        <pc:chgData name="Steffany Coates" userId="wS2XN1SP7xjobg6qhqlbLLq/TY14eIxxPaOTQ5YO1DI=" providerId="None" clId="Web-{1E415683-CD92-4389-9D3C-D35A33EA6E21}" dt="2023-06-21T21:20:57.171" v="267"/>
        <pc:sldMkLst>
          <pc:docMk/>
          <pc:sldMk cId="1559942614" sldId="311"/>
        </pc:sldMkLst>
      </pc:sldChg>
      <pc:sldChg chg="modNotes">
        <pc:chgData name="Steffany Coates" userId="wS2XN1SP7xjobg6qhqlbLLq/TY14eIxxPaOTQ5YO1DI=" providerId="None" clId="Web-{1E415683-CD92-4389-9D3C-D35A33EA6E21}" dt="2023-06-21T21:24:23.137" v="377"/>
        <pc:sldMkLst>
          <pc:docMk/>
          <pc:sldMk cId="2835480214" sldId="313"/>
        </pc:sldMkLst>
      </pc:sldChg>
      <pc:sldChg chg="modNotes">
        <pc:chgData name="Steffany Coates" userId="wS2XN1SP7xjobg6qhqlbLLq/TY14eIxxPaOTQ5YO1DI=" providerId="None" clId="Web-{1E415683-CD92-4389-9D3C-D35A33EA6E21}" dt="2023-06-21T21:24:47.217" v="388"/>
        <pc:sldMkLst>
          <pc:docMk/>
          <pc:sldMk cId="2203742479" sldId="314"/>
        </pc:sldMkLst>
      </pc:sldChg>
      <pc:sldChg chg="modNotes">
        <pc:chgData name="Steffany Coates" userId="wS2XN1SP7xjobg6qhqlbLLq/TY14eIxxPaOTQ5YO1DI=" providerId="None" clId="Web-{1E415683-CD92-4389-9D3C-D35A33EA6E21}" dt="2023-06-21T21:26:55.834" v="438"/>
        <pc:sldMkLst>
          <pc:docMk/>
          <pc:sldMk cId="1679285658" sldId="316"/>
        </pc:sldMkLst>
      </pc:sldChg>
      <pc:sldChg chg="modNotes">
        <pc:chgData name="Steffany Coates" userId="wS2XN1SP7xjobg6qhqlbLLq/TY14eIxxPaOTQ5YO1DI=" providerId="None" clId="Web-{1E415683-CD92-4389-9D3C-D35A33EA6E21}" dt="2023-06-21T21:29:17.578" v="457"/>
        <pc:sldMkLst>
          <pc:docMk/>
          <pc:sldMk cId="1206999885" sldId="317"/>
        </pc:sldMkLst>
      </pc:sldChg>
      <pc:sldChg chg="modNotes">
        <pc:chgData name="Steffany Coates" userId="wS2XN1SP7xjobg6qhqlbLLq/TY14eIxxPaOTQ5YO1DI=" providerId="None" clId="Web-{1E415683-CD92-4389-9D3C-D35A33EA6E21}" dt="2023-06-21T21:25:06.812" v="401"/>
        <pc:sldMkLst>
          <pc:docMk/>
          <pc:sldMk cId="1078777142" sldId="320"/>
        </pc:sldMkLst>
      </pc:sldChg>
      <pc:sldChg chg="modNotes">
        <pc:chgData name="Steffany Coates" userId="wS2XN1SP7xjobg6qhqlbLLq/TY14eIxxPaOTQ5YO1DI=" providerId="None" clId="Web-{1E415683-CD92-4389-9D3C-D35A33EA6E21}" dt="2023-06-21T21:25:17.063" v="407"/>
        <pc:sldMkLst>
          <pc:docMk/>
          <pc:sldMk cId="927573781" sldId="330"/>
        </pc:sldMkLst>
      </pc:sldChg>
      <pc:sldChg chg="modNotes">
        <pc:chgData name="Steffany Coates" userId="wS2XN1SP7xjobg6qhqlbLLq/TY14eIxxPaOTQ5YO1DI=" providerId="None" clId="Web-{1E415683-CD92-4389-9D3C-D35A33EA6E21}" dt="2023-06-21T21:14:08.130" v="32"/>
        <pc:sldMkLst>
          <pc:docMk/>
          <pc:sldMk cId="340249218" sldId="334"/>
        </pc:sldMkLst>
      </pc:sldChg>
    </pc:docChg>
  </pc:docChgLst>
  <pc:docChgLst>
    <pc:chgData name="RACHEL KATHERINE BRENNEMAN" clId="Web-{CC1E9FE1-D10B-4E03-825C-DF09CB08993D}"/>
    <pc:docChg chg="addSld modSld">
      <pc:chgData name="RACHEL KATHERINE BRENNEMAN" userId="" providerId="" clId="Web-{CC1E9FE1-D10B-4E03-825C-DF09CB08993D}" dt="2023-05-19T04:24:01.877" v="1"/>
      <pc:docMkLst>
        <pc:docMk/>
      </pc:docMkLst>
      <pc:sldChg chg="delSp new">
        <pc:chgData name="RACHEL KATHERINE BRENNEMAN" userId="" providerId="" clId="Web-{CC1E9FE1-D10B-4E03-825C-DF09CB08993D}" dt="2023-05-19T04:24:01.877" v="1"/>
        <pc:sldMkLst>
          <pc:docMk/>
          <pc:sldMk cId="3590183665" sldId="331"/>
        </pc:sldMkLst>
        <pc:spChg chg="del">
          <ac:chgData name="RACHEL KATHERINE BRENNEMAN" userId="" providerId="" clId="Web-{CC1E9FE1-D10B-4E03-825C-DF09CB08993D}" dt="2023-05-19T04:24:01.877" v="1"/>
          <ac:spMkLst>
            <pc:docMk/>
            <pc:sldMk cId="3590183665" sldId="331"/>
            <ac:spMk id="2" creationId="{2532140A-AA72-8625-C26C-ACD6050096E2}"/>
          </ac:spMkLst>
        </pc:spChg>
      </pc:sldChg>
    </pc:docChg>
  </pc:docChgLst>
  <pc:docChgLst>
    <pc:chgData name="RACHEL KATHERINE BRENNEMAN" userId="MNmT8SIdC7H9IehwW4R6miSkm7FQyhNBQxhyllrXky0=" providerId="None" clId="Web-{906E75B3-B74D-45CA-A461-99CC52E85D7D}"/>
    <pc:docChg chg="addSld delSld modSld">
      <pc:chgData name="RACHEL KATHERINE BRENNEMAN" userId="MNmT8SIdC7H9IehwW4R6miSkm7FQyhNBQxhyllrXky0=" providerId="None" clId="Web-{906E75B3-B74D-45CA-A461-99CC52E85D7D}" dt="2023-05-19T04:30:37.845" v="100" actId="1076"/>
      <pc:docMkLst>
        <pc:docMk/>
      </pc:docMkLst>
      <pc:sldChg chg="del">
        <pc:chgData name="RACHEL KATHERINE BRENNEMAN" userId="MNmT8SIdC7H9IehwW4R6miSkm7FQyhNBQxhyllrXky0=" providerId="None" clId="Web-{906E75B3-B74D-45CA-A461-99CC52E85D7D}" dt="2023-05-19T04:25:39.399" v="9"/>
        <pc:sldMkLst>
          <pc:docMk/>
          <pc:sldMk cId="3590183665" sldId="331"/>
        </pc:sldMkLst>
      </pc:sldChg>
      <pc:sldChg chg="delSp new del">
        <pc:chgData name="RACHEL KATHERINE BRENNEMAN" userId="MNmT8SIdC7H9IehwW4R6miSkm7FQyhNBQxhyllrXky0=" providerId="None" clId="Web-{906E75B3-B74D-45CA-A461-99CC52E85D7D}" dt="2023-05-19T04:25:15.821" v="4"/>
        <pc:sldMkLst>
          <pc:docMk/>
          <pc:sldMk cId="3856846686" sldId="332"/>
        </pc:sldMkLst>
        <pc:spChg chg="del">
          <ac:chgData name="RACHEL KATHERINE BRENNEMAN" userId="MNmT8SIdC7H9IehwW4R6miSkm7FQyhNBQxhyllrXky0=" providerId="None" clId="Web-{906E75B3-B74D-45CA-A461-99CC52E85D7D}" dt="2023-05-19T04:25:00.461" v="2"/>
          <ac:spMkLst>
            <pc:docMk/>
            <pc:sldMk cId="3856846686" sldId="332"/>
            <ac:spMk id="2" creationId="{5D5B36C2-AFD7-4491-9362-1B9B6A467F39}"/>
          </ac:spMkLst>
        </pc:spChg>
      </pc:sldChg>
      <pc:sldChg chg="addSp delSp modSp new">
        <pc:chgData name="RACHEL KATHERINE BRENNEMAN" userId="MNmT8SIdC7H9IehwW4R6miSkm7FQyhNBQxhyllrXky0=" providerId="None" clId="Web-{906E75B3-B74D-45CA-A461-99CC52E85D7D}" dt="2023-05-19T04:30:37.845" v="100" actId="1076"/>
        <pc:sldMkLst>
          <pc:docMk/>
          <pc:sldMk cId="1874668194" sldId="333"/>
        </pc:sldMkLst>
        <pc:spChg chg="add mod">
          <ac:chgData name="RACHEL KATHERINE BRENNEMAN" userId="MNmT8SIdC7H9IehwW4R6miSkm7FQyhNBQxhyllrXky0=" providerId="None" clId="Web-{906E75B3-B74D-45CA-A461-99CC52E85D7D}" dt="2023-05-19T04:29:41.765" v="92" actId="1076"/>
          <ac:spMkLst>
            <pc:docMk/>
            <pc:sldMk cId="1874668194" sldId="333"/>
            <ac:spMk id="2" creationId="{F7F54F1B-BCB8-6496-B501-C04364192D6C}"/>
          </ac:spMkLst>
        </pc:spChg>
        <pc:spChg chg="add del">
          <ac:chgData name="RACHEL KATHERINE BRENNEMAN" userId="MNmT8SIdC7H9IehwW4R6miSkm7FQyhNBQxhyllrXky0=" providerId="None" clId="Web-{906E75B3-B74D-45CA-A461-99CC52E85D7D}" dt="2023-05-19T04:26:20.604" v="20"/>
          <ac:spMkLst>
            <pc:docMk/>
            <pc:sldMk cId="1874668194" sldId="333"/>
            <ac:spMk id="3" creationId="{C61CD0A8-1845-4911-DC67-E9048A42945F}"/>
          </ac:spMkLst>
        </pc:spChg>
        <pc:spChg chg="add mod">
          <ac:chgData name="RACHEL KATHERINE BRENNEMAN" userId="MNmT8SIdC7H9IehwW4R6miSkm7FQyhNBQxhyllrXky0=" providerId="None" clId="Web-{906E75B3-B74D-45CA-A461-99CC52E85D7D}" dt="2023-05-19T04:30:22.110" v="99" actId="20577"/>
          <ac:spMkLst>
            <pc:docMk/>
            <pc:sldMk cId="1874668194" sldId="333"/>
            <ac:spMk id="4" creationId="{3C088EB8-4758-6AA4-2434-E402457D225D}"/>
          </ac:spMkLst>
        </pc:spChg>
        <pc:spChg chg="add del">
          <ac:chgData name="RACHEL KATHERINE BRENNEMAN" userId="MNmT8SIdC7H9IehwW4R6miSkm7FQyhNBQxhyllrXky0=" providerId="None" clId="Web-{906E75B3-B74D-45CA-A461-99CC52E85D7D}" dt="2023-05-19T04:26:27.041" v="22"/>
          <ac:spMkLst>
            <pc:docMk/>
            <pc:sldMk cId="1874668194" sldId="333"/>
            <ac:spMk id="5" creationId="{8480B8EE-C294-88E1-D9DC-B4C795996AAD}"/>
          </ac:spMkLst>
        </pc:spChg>
        <pc:spChg chg="add">
          <ac:chgData name="RACHEL KATHERINE BRENNEMAN" userId="MNmT8SIdC7H9IehwW4R6miSkm7FQyhNBQxhyllrXky0=" providerId="None" clId="Web-{906E75B3-B74D-45CA-A461-99CC52E85D7D}" dt="2023-05-19T04:25:44.118" v="10"/>
          <ac:spMkLst>
            <pc:docMk/>
            <pc:sldMk cId="1874668194" sldId="333"/>
            <ac:spMk id="6" creationId="{7ABE83FF-26C7-76FF-6BB2-D117F97E6486}"/>
          </ac:spMkLst>
        </pc:spChg>
        <pc:spChg chg="add del">
          <ac:chgData name="RACHEL KATHERINE BRENNEMAN" userId="MNmT8SIdC7H9IehwW4R6miSkm7FQyhNBQxhyllrXky0=" providerId="None" clId="Web-{906E75B3-B74D-45CA-A461-99CC52E85D7D}" dt="2023-05-19T04:26:25.651" v="21"/>
          <ac:spMkLst>
            <pc:docMk/>
            <pc:sldMk cId="1874668194" sldId="333"/>
            <ac:spMk id="7" creationId="{3452DF0B-0AF4-4BE5-0CFA-1A941C35C269}"/>
          </ac:spMkLst>
        </pc:spChg>
        <pc:spChg chg="add mod">
          <ac:chgData name="RACHEL KATHERINE BRENNEMAN" userId="MNmT8SIdC7H9IehwW4R6miSkm7FQyhNBQxhyllrXky0=" providerId="None" clId="Web-{906E75B3-B74D-45CA-A461-99CC52E85D7D}" dt="2023-05-19T04:30:37.845" v="100" actId="1076"/>
          <ac:spMkLst>
            <pc:docMk/>
            <pc:sldMk cId="1874668194" sldId="333"/>
            <ac:spMk id="8" creationId="{65F5657B-D2DE-9D88-68DA-CEA7DA699EA5}"/>
          </ac:spMkLst>
        </pc:spChg>
      </pc:sldChg>
    </pc:docChg>
  </pc:docChgLst>
  <pc:docChgLst>
    <pc:chgData name="Steffany Coates" clId="Web-{B71B80FC-B039-480E-9A9A-CB478647DD4A}"/>
    <pc:docChg chg="modSld">
      <pc:chgData name="Steffany Coates" userId="" providerId="" clId="Web-{B71B80FC-B039-480E-9A9A-CB478647DD4A}" dt="2023-06-24T20:07:27.715" v="266" actId="1076"/>
      <pc:docMkLst>
        <pc:docMk/>
      </pc:docMkLst>
      <pc:sldChg chg="modSp">
        <pc:chgData name="Steffany Coates" userId="" providerId="" clId="Web-{B71B80FC-B039-480E-9A9A-CB478647DD4A}" dt="2023-06-24T20:04:25.180" v="219" actId="1076"/>
        <pc:sldMkLst>
          <pc:docMk/>
          <pc:sldMk cId="663921674" sldId="271"/>
        </pc:sldMkLst>
        <pc:spChg chg="mod">
          <ac:chgData name="Steffany Coates" userId="" providerId="" clId="Web-{B71B80FC-B039-480E-9A9A-CB478647DD4A}" dt="2023-06-24T20:04:18.461" v="218" actId="20577"/>
          <ac:spMkLst>
            <pc:docMk/>
            <pc:sldMk cId="663921674" sldId="271"/>
            <ac:spMk id="47" creationId="{1E8E3D06-399B-B046-9D75-DAEECCE47870}"/>
          </ac:spMkLst>
        </pc:spChg>
        <pc:grpChg chg="mod">
          <ac:chgData name="Steffany Coates" userId="" providerId="" clId="Web-{B71B80FC-B039-480E-9A9A-CB478647DD4A}" dt="2023-06-24T20:04:25.180" v="219" actId="1076"/>
          <ac:grpSpMkLst>
            <pc:docMk/>
            <pc:sldMk cId="663921674" sldId="271"/>
            <ac:grpSpMk id="46" creationId="{0B7EC2D4-C05D-B346-BF84-05FBC320C097}"/>
          </ac:grpSpMkLst>
        </pc:grpChg>
      </pc:sldChg>
      <pc:sldChg chg="addSp delSp modSp">
        <pc:chgData name="Steffany Coates" userId="" providerId="" clId="Web-{B71B80FC-B039-480E-9A9A-CB478647DD4A}" dt="2023-06-24T19:51:22.721" v="114" actId="20577"/>
        <pc:sldMkLst>
          <pc:docMk/>
          <pc:sldMk cId="130763153" sldId="291"/>
        </pc:sldMkLst>
        <pc:spChg chg="mod">
          <ac:chgData name="Steffany Coates" userId="" providerId="" clId="Web-{B71B80FC-B039-480E-9A9A-CB478647DD4A}" dt="2023-06-24T19:50:45.298" v="106" actId="1076"/>
          <ac:spMkLst>
            <pc:docMk/>
            <pc:sldMk cId="130763153" sldId="291"/>
            <ac:spMk id="13" creationId="{32F1A9D4-7C71-494D-AF2E-2CE680A513B0}"/>
          </ac:spMkLst>
        </pc:spChg>
        <pc:spChg chg="mod">
          <ac:chgData name="Steffany Coates" userId="" providerId="" clId="Web-{B71B80FC-B039-480E-9A9A-CB478647DD4A}" dt="2023-06-24T19:44:16.212" v="60" actId="1076"/>
          <ac:spMkLst>
            <pc:docMk/>
            <pc:sldMk cId="130763153" sldId="291"/>
            <ac:spMk id="56" creationId="{9B85106C-6ED7-4D0E-8EA9-04EC4D4D1B24}"/>
          </ac:spMkLst>
        </pc:spChg>
        <pc:spChg chg="mod">
          <ac:chgData name="Steffany Coates" userId="" providerId="" clId="Web-{B71B80FC-B039-480E-9A9A-CB478647DD4A}" dt="2023-06-24T19:51:22.721" v="114" actId="20577"/>
          <ac:spMkLst>
            <pc:docMk/>
            <pc:sldMk cId="130763153" sldId="291"/>
            <ac:spMk id="61" creationId="{C206F5CB-FA3F-4DC6-AB42-517839D84A8F}"/>
          </ac:spMkLst>
        </pc:spChg>
        <pc:picChg chg="add mod">
          <ac:chgData name="Steffany Coates" userId="" providerId="" clId="Web-{B71B80FC-B039-480E-9A9A-CB478647DD4A}" dt="2023-06-24T19:49:03.202" v="99" actId="1076"/>
          <ac:picMkLst>
            <pc:docMk/>
            <pc:sldMk cId="130763153" sldId="291"/>
            <ac:picMk id="2" creationId="{D8CC8903-69DB-9CCD-77B1-73EF0A48AC18}"/>
          </ac:picMkLst>
        </pc:picChg>
        <pc:picChg chg="add mod">
          <ac:chgData name="Steffany Coates" userId="" providerId="" clId="Web-{B71B80FC-B039-480E-9A9A-CB478647DD4A}" dt="2023-06-24T19:50:31.454" v="104" actId="1076"/>
          <ac:picMkLst>
            <pc:docMk/>
            <pc:sldMk cId="130763153" sldId="291"/>
            <ac:picMk id="3" creationId="{7BDDDBC6-782F-C78A-7C14-27FC5AA835AF}"/>
          </ac:picMkLst>
        </pc:picChg>
        <pc:picChg chg="del">
          <ac:chgData name="Steffany Coates" userId="" providerId="" clId="Web-{B71B80FC-B039-480E-9A9A-CB478647DD4A}" dt="2023-06-24T19:44:11.353" v="59"/>
          <ac:picMkLst>
            <pc:docMk/>
            <pc:sldMk cId="130763153" sldId="291"/>
            <ac:picMk id="4" creationId="{09D4F1A5-1419-8C4E-B84F-488FE8F04A5E}"/>
          </ac:picMkLst>
        </pc:picChg>
        <pc:picChg chg="mod">
          <ac:chgData name="Steffany Coates" userId="" providerId="" clId="Web-{B71B80FC-B039-480E-9A9A-CB478647DD4A}" dt="2023-06-24T19:48:46.624" v="94" actId="1076"/>
          <ac:picMkLst>
            <pc:docMk/>
            <pc:sldMk cId="130763153" sldId="291"/>
            <ac:picMk id="5" creationId="{B1B59870-B05E-4340-82DB-003437466B52}"/>
          </ac:picMkLst>
        </pc:picChg>
        <pc:picChg chg="del">
          <ac:chgData name="Steffany Coates" userId="" providerId="" clId="Web-{B71B80FC-B039-480E-9A9A-CB478647DD4A}" dt="2023-06-24T19:48:20.514" v="86"/>
          <ac:picMkLst>
            <pc:docMk/>
            <pc:sldMk cId="130763153" sldId="291"/>
            <ac:picMk id="6" creationId="{29911DA8-C4AF-794D-B903-B6815DDB0E21}"/>
          </ac:picMkLst>
        </pc:picChg>
        <pc:picChg chg="mod">
          <ac:chgData name="Steffany Coates" userId="" providerId="" clId="Web-{B71B80FC-B039-480E-9A9A-CB478647DD4A}" dt="2023-06-24T19:44:26.962" v="62" actId="1076"/>
          <ac:picMkLst>
            <pc:docMk/>
            <pc:sldMk cId="130763153" sldId="291"/>
            <ac:picMk id="7" creationId="{4C06B2AA-DA43-3640-9A8E-2B331F49D802}"/>
          </ac:picMkLst>
        </pc:picChg>
        <pc:picChg chg="mod">
          <ac:chgData name="Steffany Coates" userId="" providerId="" clId="Web-{B71B80FC-B039-480E-9A9A-CB478647DD4A}" dt="2023-06-24T19:50:41.345" v="105" actId="1076"/>
          <ac:picMkLst>
            <pc:docMk/>
            <pc:sldMk cId="130763153" sldId="291"/>
            <ac:picMk id="12" creationId="{34402868-6070-194D-BCA4-B8B6B012317B}"/>
          </ac:picMkLst>
        </pc:picChg>
      </pc:sldChg>
      <pc:sldChg chg="modSp">
        <pc:chgData name="Steffany Coates" userId="" providerId="" clId="Web-{B71B80FC-B039-480E-9A9A-CB478647DD4A}" dt="2023-06-24T20:02:15.584" v="210" actId="1076"/>
        <pc:sldMkLst>
          <pc:docMk/>
          <pc:sldMk cId="2141279400" sldId="292"/>
        </pc:sldMkLst>
        <pc:spChg chg="mod">
          <ac:chgData name="Steffany Coates" userId="" providerId="" clId="Web-{B71B80FC-B039-480E-9A9A-CB478647DD4A}" dt="2023-06-24T20:01:56.786" v="209" actId="20577"/>
          <ac:spMkLst>
            <pc:docMk/>
            <pc:sldMk cId="2141279400" sldId="292"/>
            <ac:spMk id="21" creationId="{79830A37-C9B9-5F44-9E5F-AC012476906F}"/>
          </ac:spMkLst>
        </pc:spChg>
        <pc:spChg chg="mod">
          <ac:chgData name="Steffany Coates" userId="" providerId="" clId="Web-{B71B80FC-B039-480E-9A9A-CB478647DD4A}" dt="2023-06-24T19:59:42.997" v="142" actId="1076"/>
          <ac:spMkLst>
            <pc:docMk/>
            <pc:sldMk cId="2141279400" sldId="292"/>
            <ac:spMk id="30" creationId="{BCC92B5F-A6E3-5E4E-8529-818CB250848C}"/>
          </ac:spMkLst>
        </pc:spChg>
        <pc:picChg chg="mod">
          <ac:chgData name="Steffany Coates" userId="" providerId="" clId="Web-{B71B80FC-B039-480E-9A9A-CB478647DD4A}" dt="2023-06-24T20:00:10.122" v="148" actId="1076"/>
          <ac:picMkLst>
            <pc:docMk/>
            <pc:sldMk cId="2141279400" sldId="292"/>
            <ac:picMk id="5" creationId="{99B52627-6649-2248-A771-54A485CA79EF}"/>
          </ac:picMkLst>
        </pc:picChg>
        <pc:picChg chg="mod">
          <ac:chgData name="Steffany Coates" userId="" providerId="" clId="Web-{B71B80FC-B039-480E-9A9A-CB478647DD4A}" dt="2023-06-24T20:02:15.584" v="210" actId="1076"/>
          <ac:picMkLst>
            <pc:docMk/>
            <pc:sldMk cId="2141279400" sldId="292"/>
            <ac:picMk id="7" creationId="{2CDD1FCE-D0E6-A643-B8C3-BD1CD96C69EA}"/>
          </ac:picMkLst>
        </pc:picChg>
        <pc:picChg chg="mod">
          <ac:chgData name="Steffany Coates" userId="" providerId="" clId="Web-{B71B80FC-B039-480E-9A9A-CB478647DD4A}" dt="2023-06-24T19:59:54.247" v="144" actId="1076"/>
          <ac:picMkLst>
            <pc:docMk/>
            <pc:sldMk cId="2141279400" sldId="292"/>
            <ac:picMk id="12" creationId="{830EA3F0-9163-4C42-A9C6-7D2AC1EA43AF}"/>
          </ac:picMkLst>
        </pc:picChg>
      </pc:sldChg>
      <pc:sldChg chg="modSp">
        <pc:chgData name="Steffany Coates" userId="" providerId="" clId="Web-{B71B80FC-B039-480E-9A9A-CB478647DD4A}" dt="2023-06-24T19:43:59.931" v="58" actId="20577"/>
        <pc:sldMkLst>
          <pc:docMk/>
          <pc:sldMk cId="2835480214" sldId="313"/>
        </pc:sldMkLst>
        <pc:spChg chg="mod">
          <ac:chgData name="Steffany Coates" userId="" providerId="" clId="Web-{B71B80FC-B039-480E-9A9A-CB478647DD4A}" dt="2023-06-24T19:43:59.931" v="58" actId="20577"/>
          <ac:spMkLst>
            <pc:docMk/>
            <pc:sldMk cId="2835480214" sldId="313"/>
            <ac:spMk id="28" creationId="{23B5795F-A308-465C-BE99-3DD736A876AA}"/>
          </ac:spMkLst>
        </pc:spChg>
        <pc:picChg chg="mod">
          <ac:chgData name="Steffany Coates" userId="" providerId="" clId="Web-{B71B80FC-B039-480E-9A9A-CB478647DD4A}" dt="2023-06-23T22:04:48.009" v="49" actId="1076"/>
          <ac:picMkLst>
            <pc:docMk/>
            <pc:sldMk cId="2835480214" sldId="313"/>
            <ac:picMk id="4" creationId="{DAD85AB7-0EE1-8545-B4AE-D3BDF77CED28}"/>
          </ac:picMkLst>
        </pc:picChg>
        <pc:picChg chg="mod">
          <ac:chgData name="Steffany Coates" userId="" providerId="" clId="Web-{B71B80FC-B039-480E-9A9A-CB478647DD4A}" dt="2023-06-23T22:04:49.931" v="50" actId="1076"/>
          <ac:picMkLst>
            <pc:docMk/>
            <pc:sldMk cId="2835480214" sldId="313"/>
            <ac:picMk id="7" creationId="{CB22627F-088F-AA4A-A174-284F211A017E}"/>
          </ac:picMkLst>
        </pc:picChg>
      </pc:sldChg>
      <pc:sldChg chg="modSp">
        <pc:chgData name="Steffany Coates" userId="" providerId="" clId="Web-{B71B80FC-B039-480E-9A9A-CB478647DD4A}" dt="2023-06-24T20:07:18.996" v="265" actId="1076"/>
        <pc:sldMkLst>
          <pc:docMk/>
          <pc:sldMk cId="1679285658" sldId="316"/>
        </pc:sldMkLst>
        <pc:spChg chg="mod">
          <ac:chgData name="Steffany Coates" userId="" providerId="" clId="Web-{B71B80FC-B039-480E-9A9A-CB478647DD4A}" dt="2023-06-24T20:07:05.371" v="262" actId="20577"/>
          <ac:spMkLst>
            <pc:docMk/>
            <pc:sldMk cId="1679285658" sldId="316"/>
            <ac:spMk id="4" creationId="{7FA0759F-CC24-2542-9C0C-09DD138DB98B}"/>
          </ac:spMkLst>
        </pc:spChg>
        <pc:spChg chg="mod">
          <ac:chgData name="Steffany Coates" userId="" providerId="" clId="Web-{B71B80FC-B039-480E-9A9A-CB478647DD4A}" dt="2023-06-24T20:07:18.996" v="265" actId="1076"/>
          <ac:spMkLst>
            <pc:docMk/>
            <pc:sldMk cId="1679285658" sldId="316"/>
            <ac:spMk id="5" creationId="{01128D32-3073-A646-B46E-07AFE5DE6511}"/>
          </ac:spMkLst>
        </pc:spChg>
        <pc:grpChg chg="mod">
          <ac:chgData name="Steffany Coates" userId="" providerId="" clId="Web-{B71B80FC-B039-480E-9A9A-CB478647DD4A}" dt="2023-06-24T20:06:40.980" v="248" actId="14100"/>
          <ac:grpSpMkLst>
            <pc:docMk/>
            <pc:sldMk cId="1679285658" sldId="316"/>
            <ac:grpSpMk id="3" creationId="{B68E1F12-5008-0D42-ACF2-57E9A509B02D}"/>
          </ac:grpSpMkLst>
        </pc:grpChg>
        <pc:picChg chg="mod">
          <ac:chgData name="Steffany Coates" userId="" providerId="" clId="Web-{B71B80FC-B039-480E-9A9A-CB478647DD4A}" dt="2023-06-24T20:07:12.918" v="264" actId="1076"/>
          <ac:picMkLst>
            <pc:docMk/>
            <pc:sldMk cId="1679285658" sldId="316"/>
            <ac:picMk id="6" creationId="{7D88CA4F-949A-1746-939F-08C3003B9523}"/>
          </ac:picMkLst>
        </pc:picChg>
        <pc:picChg chg="mod">
          <ac:chgData name="Steffany Coates" userId="" providerId="" clId="Web-{B71B80FC-B039-480E-9A9A-CB478647DD4A}" dt="2023-06-24T20:07:09.840" v="263" actId="1076"/>
          <ac:picMkLst>
            <pc:docMk/>
            <pc:sldMk cId="1679285658" sldId="316"/>
            <ac:picMk id="8" creationId="{69ED9A48-8313-5344-8FDE-0BF2B3959611}"/>
          </ac:picMkLst>
        </pc:picChg>
      </pc:sldChg>
      <pc:sldChg chg="modSp modNotes">
        <pc:chgData name="Steffany Coates" userId="" providerId="" clId="Web-{B71B80FC-B039-480E-9A9A-CB478647DD4A}" dt="2023-06-24T20:07:27.715" v="266" actId="1076"/>
        <pc:sldMkLst>
          <pc:docMk/>
          <pc:sldMk cId="1206999885" sldId="317"/>
        </pc:sldMkLst>
        <pc:spChg chg="mod">
          <ac:chgData name="Steffany Coates" userId="" providerId="" clId="Web-{B71B80FC-B039-480E-9A9A-CB478647DD4A}" dt="2023-06-24T20:07:27.715" v="266" actId="1076"/>
          <ac:spMkLst>
            <pc:docMk/>
            <pc:sldMk cId="1206999885" sldId="317"/>
            <ac:spMk id="2" creationId="{FC714D67-21D6-3948-B13F-B1C403A1BABB}"/>
          </ac:spMkLst>
        </pc:spChg>
      </pc:sldChg>
      <pc:sldChg chg="modSp">
        <pc:chgData name="Steffany Coates" userId="" providerId="" clId="Web-{B71B80FC-B039-480E-9A9A-CB478647DD4A}" dt="2023-06-24T20:05:21.806" v="240" actId="1076"/>
        <pc:sldMkLst>
          <pc:docMk/>
          <pc:sldMk cId="927573781" sldId="330"/>
        </pc:sldMkLst>
        <pc:spChg chg="mod">
          <ac:chgData name="Steffany Coates" userId="" providerId="" clId="Web-{B71B80FC-B039-480E-9A9A-CB478647DD4A}" dt="2023-06-24T20:05:13.869" v="239" actId="20577"/>
          <ac:spMkLst>
            <pc:docMk/>
            <pc:sldMk cId="927573781" sldId="330"/>
            <ac:spMk id="4" creationId="{7FA0759F-CC24-2542-9C0C-09DD138DB98B}"/>
          </ac:spMkLst>
        </pc:spChg>
        <pc:spChg chg="mod">
          <ac:chgData name="Steffany Coates" userId="" providerId="" clId="Web-{B71B80FC-B039-480E-9A9A-CB478647DD4A}" dt="2023-06-24T20:05:21.806" v="240" actId="1076"/>
          <ac:spMkLst>
            <pc:docMk/>
            <pc:sldMk cId="927573781" sldId="330"/>
            <ac:spMk id="5" creationId="{01128D32-3073-A646-B46E-07AFE5DE651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D08939A9-F7F4-4ABA-B53D-5991DD400101}" type="datetimeFigureOut">
              <a:rPr lang="en-ID" smtClean="0"/>
              <a:t>24/06/2023</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E7763-7AA7-4511-95D0-0DC176BB7E31}" type="slidenum">
              <a:rPr lang="en-ID" smtClean="0"/>
              <a:t>‹#›</a:t>
            </a:fld>
            <a:endParaRPr lang="en-ID"/>
          </a:p>
        </p:txBody>
      </p:sp>
    </p:spTree>
    <p:extLst>
      <p:ext uri="{BB962C8B-B14F-4D97-AF65-F5344CB8AC3E}">
        <p14:creationId xmlns:p14="http://schemas.microsoft.com/office/powerpoint/2010/main" val="2274929329"/>
      </p:ext>
    </p:extLst>
  </p:cSld>
  <p:clrMap bg1="lt1" tx1="dk1" bg2="lt2" tx2="dk2" accent1="accent1" accent2="accent2" accent3="accent3" accent4="accent4" accent5="accent5" accent6="accent6" hlink="hlink" folHlink="folHlink"/>
  <p:notesStyle>
    <a:lvl1pPr marL="0" algn="l" defTabSz="658399" rtl="0" eaLnBrk="1" latinLnBrk="0" hangingPunct="1">
      <a:defRPr sz="864" kern="1200">
        <a:solidFill>
          <a:schemeClr val="tx1"/>
        </a:solidFill>
        <a:latin typeface="+mn-lt"/>
        <a:ea typeface="+mn-ea"/>
        <a:cs typeface="+mn-cs"/>
      </a:defRPr>
    </a:lvl1pPr>
    <a:lvl2pPr marL="329199" algn="l" defTabSz="658399" rtl="0" eaLnBrk="1" latinLnBrk="0" hangingPunct="1">
      <a:defRPr sz="864" kern="1200">
        <a:solidFill>
          <a:schemeClr val="tx1"/>
        </a:solidFill>
        <a:latin typeface="+mn-lt"/>
        <a:ea typeface="+mn-ea"/>
        <a:cs typeface="+mn-cs"/>
      </a:defRPr>
    </a:lvl2pPr>
    <a:lvl3pPr marL="658399" algn="l" defTabSz="658399" rtl="0" eaLnBrk="1" latinLnBrk="0" hangingPunct="1">
      <a:defRPr sz="864" kern="1200">
        <a:solidFill>
          <a:schemeClr val="tx1"/>
        </a:solidFill>
        <a:latin typeface="+mn-lt"/>
        <a:ea typeface="+mn-ea"/>
        <a:cs typeface="+mn-cs"/>
      </a:defRPr>
    </a:lvl3pPr>
    <a:lvl4pPr marL="987597" algn="l" defTabSz="658399" rtl="0" eaLnBrk="1" latinLnBrk="0" hangingPunct="1">
      <a:defRPr sz="864" kern="1200">
        <a:solidFill>
          <a:schemeClr val="tx1"/>
        </a:solidFill>
        <a:latin typeface="+mn-lt"/>
        <a:ea typeface="+mn-ea"/>
        <a:cs typeface="+mn-cs"/>
      </a:defRPr>
    </a:lvl4pPr>
    <a:lvl5pPr marL="1316797" algn="l" defTabSz="658399" rtl="0" eaLnBrk="1" latinLnBrk="0" hangingPunct="1">
      <a:defRPr sz="864" kern="1200">
        <a:solidFill>
          <a:schemeClr val="tx1"/>
        </a:solidFill>
        <a:latin typeface="+mn-lt"/>
        <a:ea typeface="+mn-ea"/>
        <a:cs typeface="+mn-cs"/>
      </a:defRPr>
    </a:lvl5pPr>
    <a:lvl6pPr marL="1645996" algn="l" defTabSz="658399" rtl="0" eaLnBrk="1" latinLnBrk="0" hangingPunct="1">
      <a:defRPr sz="864" kern="1200">
        <a:solidFill>
          <a:schemeClr val="tx1"/>
        </a:solidFill>
        <a:latin typeface="+mn-lt"/>
        <a:ea typeface="+mn-ea"/>
        <a:cs typeface="+mn-cs"/>
      </a:defRPr>
    </a:lvl6pPr>
    <a:lvl7pPr marL="1975195" algn="l" defTabSz="658399" rtl="0" eaLnBrk="1" latinLnBrk="0" hangingPunct="1">
      <a:defRPr sz="864" kern="1200">
        <a:solidFill>
          <a:schemeClr val="tx1"/>
        </a:solidFill>
        <a:latin typeface="+mn-lt"/>
        <a:ea typeface="+mn-ea"/>
        <a:cs typeface="+mn-cs"/>
      </a:defRPr>
    </a:lvl7pPr>
    <a:lvl8pPr marL="2304395" algn="l" defTabSz="658399" rtl="0" eaLnBrk="1" latinLnBrk="0" hangingPunct="1">
      <a:defRPr sz="864" kern="1200">
        <a:solidFill>
          <a:schemeClr val="tx1"/>
        </a:solidFill>
        <a:latin typeface="+mn-lt"/>
        <a:ea typeface="+mn-ea"/>
        <a:cs typeface="+mn-cs"/>
      </a:defRPr>
    </a:lvl8pPr>
    <a:lvl9pPr marL="2633594" algn="l" defTabSz="658399" rtl="0" eaLnBrk="1" latinLnBrk="0" hangingPunct="1">
      <a:defRPr sz="86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ea typeface="Calibri"/>
                <a:cs typeface="Calibri"/>
              </a:rPr>
              <a:t>Introduce topic: Physical Activity</a:t>
            </a:r>
            <a:endParaRPr lang="en-US" dirty="0"/>
          </a:p>
        </p:txBody>
      </p:sp>
      <p:sp>
        <p:nvSpPr>
          <p:cNvPr id="4" name="Slide Number Placeholder 3"/>
          <p:cNvSpPr>
            <a:spLocks noGrp="1"/>
          </p:cNvSpPr>
          <p:nvPr>
            <p:ph type="sldNum" sz="quarter" idx="5"/>
          </p:nvPr>
        </p:nvSpPr>
        <p:spPr/>
        <p:txBody>
          <a:bodyPr/>
          <a:lstStyle/>
          <a:p>
            <a:fld id="{87EE7763-7AA7-4511-95D0-0DC176BB7E31}" type="slidenum">
              <a:rPr lang="en-ID" smtClean="0"/>
              <a:t>1</a:t>
            </a:fld>
            <a:endParaRPr lang="en-ID"/>
          </a:p>
        </p:txBody>
      </p:sp>
    </p:spTree>
    <p:extLst>
      <p:ext uri="{BB962C8B-B14F-4D97-AF65-F5344CB8AC3E}">
        <p14:creationId xmlns:p14="http://schemas.microsoft.com/office/powerpoint/2010/main" val="1713417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ea typeface="Calibri"/>
                <a:cs typeface="Calibri"/>
              </a:rPr>
              <a:t>Talk about the Hydration guidelines.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87EE7763-7AA7-4511-95D0-0DC176BB7E31}" type="slidenum">
              <a:rPr lang="en-ID" smtClean="0"/>
              <a:t>10</a:t>
            </a:fld>
            <a:endParaRPr lang="en-ID"/>
          </a:p>
        </p:txBody>
      </p:sp>
    </p:spTree>
    <p:extLst>
      <p:ext uri="{BB962C8B-B14F-4D97-AF65-F5344CB8AC3E}">
        <p14:creationId xmlns:p14="http://schemas.microsoft.com/office/powerpoint/2010/main" val="325770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t>It's important to focus on appropriate meal timing to optimize performance. Ideally, you should have a balanced meal containing carbohydrates, protein, and healthy fats about 2-3 hours before the game to provide sustained energy. It's also important to include a small snack 1-2 hours before the game to maintain blood sugar levels and ensure adequate hydration throughout the day.</a:t>
            </a:r>
            <a:r>
              <a:rPr lang="en-US" sz="850" dirty="0">
                <a:ea typeface="Calibri"/>
                <a:cs typeface="Calibri"/>
              </a:rPr>
              <a:t> Can list off examples bulleted. </a:t>
            </a:r>
            <a:endParaRPr lang="en-US" dirty="0">
              <a:ea typeface="Calibri"/>
              <a:cs typeface="Calibri"/>
            </a:endParaRPr>
          </a:p>
          <a:p>
            <a:r>
              <a:rPr lang="en-US" sz="850" dirty="0">
                <a:ea typeface="Calibri"/>
                <a:cs typeface="Calibri"/>
              </a:rPr>
              <a:t>Play video: Sara-Game Day.</a:t>
            </a:r>
          </a:p>
        </p:txBody>
      </p:sp>
      <p:sp>
        <p:nvSpPr>
          <p:cNvPr id="4" name="Slide Number Placeholder 3"/>
          <p:cNvSpPr>
            <a:spLocks noGrp="1"/>
          </p:cNvSpPr>
          <p:nvPr>
            <p:ph type="sldNum" sz="quarter" idx="5"/>
          </p:nvPr>
        </p:nvSpPr>
        <p:spPr/>
        <p:txBody>
          <a:bodyPr/>
          <a:lstStyle/>
          <a:p>
            <a:fld id="{87EE7763-7AA7-4511-95D0-0DC176BB7E31}" type="slidenum">
              <a:rPr lang="en-ID" smtClean="0"/>
              <a:t>11</a:t>
            </a:fld>
            <a:endParaRPr lang="en-ID"/>
          </a:p>
        </p:txBody>
      </p:sp>
    </p:spTree>
    <p:extLst>
      <p:ext uri="{BB962C8B-B14F-4D97-AF65-F5344CB8AC3E}">
        <p14:creationId xmlns:p14="http://schemas.microsoft.com/office/powerpoint/2010/main" val="2138531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ea typeface="Calibri"/>
                <a:cs typeface="Calibri"/>
              </a:rPr>
              <a:t>Sports Nutrition: Proper sports nutrition aims to optimize energy levels, enhance recovery, promote muscle growth and repair, prevent injury, and support overall health &amp; longevity. Carbohydrates and protein are essential components of sports nutrition due to their specific roles in fueling and supporting athletic performance. </a:t>
            </a:r>
            <a:endParaRPr lang="en-US" dirty="0">
              <a:ea typeface="Calibri"/>
              <a:cs typeface="Calibri"/>
            </a:endParaRPr>
          </a:p>
          <a:p>
            <a:r>
              <a:rPr lang="en-US" sz="850" dirty="0">
                <a:ea typeface="Calibri"/>
                <a:cs typeface="Calibri"/>
              </a:rPr>
              <a:t>Go through the examples of carbohydrates and protein. </a:t>
            </a:r>
          </a:p>
        </p:txBody>
      </p:sp>
      <p:sp>
        <p:nvSpPr>
          <p:cNvPr id="4" name="Slide Number Placeholder 3"/>
          <p:cNvSpPr>
            <a:spLocks noGrp="1"/>
          </p:cNvSpPr>
          <p:nvPr>
            <p:ph type="sldNum" sz="quarter" idx="5"/>
          </p:nvPr>
        </p:nvSpPr>
        <p:spPr/>
        <p:txBody>
          <a:bodyPr/>
          <a:lstStyle/>
          <a:p>
            <a:fld id="{87EE7763-7AA7-4511-95D0-0DC176BB7E31}" type="slidenum">
              <a:rPr lang="en-ID" smtClean="0"/>
              <a:t>12</a:t>
            </a:fld>
            <a:endParaRPr lang="en-ID"/>
          </a:p>
        </p:txBody>
      </p:sp>
    </p:spTree>
    <p:extLst>
      <p:ext uri="{BB962C8B-B14F-4D97-AF65-F5344CB8AC3E}">
        <p14:creationId xmlns:p14="http://schemas.microsoft.com/office/powerpoint/2010/main" val="1696737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ea typeface="Calibri"/>
                <a:cs typeface="Calibri"/>
              </a:rPr>
              <a:t>Fact or Fiction? Read the statement. Answer: FICTION!</a:t>
            </a:r>
          </a:p>
          <a:p>
            <a:r>
              <a:rPr lang="en-US" sz="850" dirty="0">
                <a:ea typeface="Calibri"/>
                <a:cs typeface="Calibri"/>
              </a:rPr>
              <a:t>Next slide play video to help explain why this is false</a:t>
            </a:r>
          </a:p>
        </p:txBody>
      </p:sp>
      <p:sp>
        <p:nvSpPr>
          <p:cNvPr id="4" name="Slide Number Placeholder 3"/>
          <p:cNvSpPr>
            <a:spLocks noGrp="1"/>
          </p:cNvSpPr>
          <p:nvPr>
            <p:ph type="sldNum" sz="quarter" idx="5"/>
          </p:nvPr>
        </p:nvSpPr>
        <p:spPr/>
        <p:txBody>
          <a:bodyPr/>
          <a:lstStyle/>
          <a:p>
            <a:fld id="{87EE7763-7AA7-4511-95D0-0DC176BB7E31}" type="slidenum">
              <a:rPr lang="en-ID" smtClean="0"/>
              <a:t>13</a:t>
            </a:fld>
            <a:endParaRPr lang="en-ID"/>
          </a:p>
        </p:txBody>
      </p:sp>
    </p:spTree>
    <p:extLst>
      <p:ext uri="{BB962C8B-B14F-4D97-AF65-F5344CB8AC3E}">
        <p14:creationId xmlns:p14="http://schemas.microsoft.com/office/powerpoint/2010/main" val="974249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ea typeface="Calibri"/>
                <a:cs typeface="Calibri"/>
              </a:rPr>
              <a:t>Play video: Hannah-Nutritional Supplements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87EE7763-7AA7-4511-95D0-0DC176BB7E31}" type="slidenum">
              <a:rPr lang="en-ID" smtClean="0"/>
              <a:t>14</a:t>
            </a:fld>
            <a:endParaRPr lang="en-ID"/>
          </a:p>
        </p:txBody>
      </p:sp>
    </p:spTree>
    <p:extLst>
      <p:ext uri="{BB962C8B-B14F-4D97-AF65-F5344CB8AC3E}">
        <p14:creationId xmlns:p14="http://schemas.microsoft.com/office/powerpoint/2010/main" val="2339379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ea typeface="Calibri"/>
                <a:cs typeface="Calibri"/>
              </a:rPr>
              <a:t>Recap: Go over the Take home message</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87EE7763-7AA7-4511-95D0-0DC176BB7E31}" type="slidenum">
              <a:rPr lang="en-ID" smtClean="0"/>
              <a:t>15</a:t>
            </a:fld>
            <a:endParaRPr lang="en-ID"/>
          </a:p>
        </p:txBody>
      </p:sp>
    </p:spTree>
    <p:extLst>
      <p:ext uri="{BB962C8B-B14F-4D97-AF65-F5344CB8AC3E}">
        <p14:creationId xmlns:p14="http://schemas.microsoft.com/office/powerpoint/2010/main" val="1931748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a:ea typeface="Calibri"/>
                <a:cs typeface="Calibri"/>
              </a:rPr>
              <a:t>Go through each discussion question, answers below:</a:t>
            </a:r>
          </a:p>
          <a:p>
            <a:endParaRPr lang="en-US" sz="850" dirty="0">
              <a:ea typeface="Calibri"/>
              <a:cs typeface="Calibri"/>
            </a:endParaRPr>
          </a:p>
          <a:p>
            <a:r>
              <a:rPr lang="en-US" sz="850" b="1"/>
              <a:t>How many minutes of daily moderate to vigorous aerobic activity are recommended</a:t>
            </a:r>
            <a:r>
              <a:rPr lang="en-US" sz="850"/>
              <a:t>?</a:t>
            </a:r>
            <a:endParaRPr lang="en-US" sz="850" dirty="0"/>
          </a:p>
          <a:p>
            <a:endParaRPr lang="en-US" dirty="0"/>
          </a:p>
          <a:p>
            <a:r>
              <a:rPr lang="en-US" sz="850" dirty="0"/>
              <a:t>At least 60 minutes daily</a:t>
            </a:r>
          </a:p>
          <a:p>
            <a:endParaRPr lang="en-US" dirty="0"/>
          </a:p>
          <a:p>
            <a:r>
              <a:rPr lang="en-US" sz="850" b="1" dirty="0"/>
              <a:t>How long before an athletic event should you consume a small snack</a:t>
            </a:r>
            <a:r>
              <a:rPr lang="en-US" sz="850" dirty="0"/>
              <a:t>?</a:t>
            </a:r>
          </a:p>
          <a:p>
            <a:endParaRPr lang="en-US" dirty="0"/>
          </a:p>
          <a:p>
            <a:r>
              <a:rPr lang="en-US" sz="850" dirty="0"/>
              <a:t>30 minutes</a:t>
            </a:r>
          </a:p>
          <a:p>
            <a:endParaRPr lang="en-US" dirty="0"/>
          </a:p>
          <a:p>
            <a:r>
              <a:rPr lang="en-US" sz="850" b="1" dirty="0"/>
              <a:t>What are the health benefits of regular physical activity</a:t>
            </a:r>
            <a:r>
              <a:rPr lang="en-US" sz="850" dirty="0"/>
              <a:t>?</a:t>
            </a:r>
          </a:p>
          <a:p>
            <a:endParaRPr lang="en-US" dirty="0"/>
          </a:p>
          <a:p>
            <a:r>
              <a:rPr lang="en-US" sz="850" dirty="0"/>
              <a:t>Improved mood and self- esteem, helps prevent chronic disease, promotes bonding with family members and friends, builds strong bones and muscles, reduces risk of weight game and promotes life-long wellness and health.</a:t>
            </a:r>
          </a:p>
          <a:p>
            <a:endParaRPr lang="en-US" dirty="0"/>
          </a:p>
          <a:p>
            <a:r>
              <a:rPr lang="en-US" sz="850" b="1" dirty="0"/>
              <a:t>When may it be necessary to consume a sports drink</a:t>
            </a:r>
            <a:r>
              <a:rPr lang="en-US" sz="850" dirty="0"/>
              <a:t>?</a:t>
            </a:r>
          </a:p>
          <a:p>
            <a:endParaRPr lang="en-US" dirty="0"/>
          </a:p>
          <a:p>
            <a:r>
              <a:rPr lang="en-US" sz="850" dirty="0"/>
              <a:t>When a person has been exercising for more than 60 minutes</a:t>
            </a:r>
          </a:p>
          <a:p>
            <a:endParaRPr lang="en-US" dirty="0"/>
          </a:p>
          <a:p>
            <a:r>
              <a:rPr lang="en-US" sz="850" b="1" dirty="0"/>
              <a:t>Why is it better to consume actual food instead of a supplement</a:t>
            </a:r>
            <a:r>
              <a:rPr lang="en-US" sz="850" dirty="0"/>
              <a:t>?</a:t>
            </a:r>
          </a:p>
          <a:p>
            <a:r>
              <a:rPr lang="en-US" sz="850" dirty="0"/>
              <a:t>Supplements may have ingredients in them that are not listed or may have ingredients that are not good for you such as high levels of caffeine. Therefore, it is better to get your nutrients from actual food.</a:t>
            </a:r>
          </a:p>
          <a:p>
            <a:endParaRPr lang="en-US" sz="850" dirty="0">
              <a:ea typeface="Calibri"/>
              <a:cs typeface="Calibri"/>
            </a:endParaRPr>
          </a:p>
        </p:txBody>
      </p:sp>
      <p:sp>
        <p:nvSpPr>
          <p:cNvPr id="4" name="Slide Number Placeholder 3"/>
          <p:cNvSpPr>
            <a:spLocks noGrp="1"/>
          </p:cNvSpPr>
          <p:nvPr>
            <p:ph type="sldNum" sz="quarter" idx="5"/>
          </p:nvPr>
        </p:nvSpPr>
        <p:spPr/>
        <p:txBody>
          <a:bodyPr/>
          <a:lstStyle/>
          <a:p>
            <a:fld id="{87EE7763-7AA7-4511-95D0-0DC176BB7E31}" type="slidenum">
              <a:rPr lang="en-ID" smtClean="0"/>
              <a:t>16</a:t>
            </a:fld>
            <a:endParaRPr lang="en-ID"/>
          </a:p>
        </p:txBody>
      </p:sp>
    </p:spTree>
    <p:extLst>
      <p:ext uri="{BB962C8B-B14F-4D97-AF65-F5344CB8AC3E}">
        <p14:creationId xmlns:p14="http://schemas.microsoft.com/office/powerpoint/2010/main" val="2658319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ea typeface="Calibri"/>
                <a:cs typeface="Calibri"/>
              </a:rPr>
              <a:t>Choose 1 activity and hand out the worksheet that pairs with that activity. </a:t>
            </a:r>
          </a:p>
          <a:p>
            <a:r>
              <a:rPr lang="en-US" sz="850" dirty="0">
                <a:ea typeface="Calibri"/>
                <a:cs typeface="Calibri"/>
              </a:rPr>
              <a:t>Teacher chooses one activity for the class to do from the following list: </a:t>
            </a:r>
          </a:p>
          <a:p>
            <a:r>
              <a:rPr lang="en-US" sz="850" dirty="0">
                <a:ea typeface="Calibri"/>
                <a:cs typeface="Calibri"/>
              </a:rPr>
              <a:t>Create 1-2 Physical Activity Based SMART goals </a:t>
            </a:r>
            <a:endParaRPr lang="en-US" dirty="0"/>
          </a:p>
          <a:p>
            <a:r>
              <a:rPr lang="en-US" sz="850" dirty="0"/>
              <a:t>Play sports? Write a meal plan for game day</a:t>
            </a:r>
            <a:endParaRPr lang="en-US" sz="850" dirty="0">
              <a:ea typeface="Calibri"/>
              <a:cs typeface="Calibri"/>
            </a:endParaRPr>
          </a:p>
          <a:p>
            <a:r>
              <a:rPr lang="en-US" sz="850" dirty="0"/>
              <a:t>Supplement Fact Sheet</a:t>
            </a:r>
            <a:endParaRPr lang="en-US" sz="850" dirty="0">
              <a:ea typeface="Calibri"/>
              <a:cs typeface="Calibri"/>
            </a:endParaRPr>
          </a:p>
          <a:p>
            <a:endParaRPr lang="en-US" sz="850" dirty="0">
              <a:ea typeface="Calibri"/>
              <a:cs typeface="Calibri"/>
            </a:endParaRPr>
          </a:p>
        </p:txBody>
      </p:sp>
      <p:sp>
        <p:nvSpPr>
          <p:cNvPr id="4" name="Slide Number Placeholder 3"/>
          <p:cNvSpPr>
            <a:spLocks noGrp="1"/>
          </p:cNvSpPr>
          <p:nvPr>
            <p:ph type="sldNum" sz="quarter" idx="5"/>
          </p:nvPr>
        </p:nvSpPr>
        <p:spPr/>
        <p:txBody>
          <a:bodyPr/>
          <a:lstStyle/>
          <a:p>
            <a:fld id="{87EE7763-7AA7-4511-95D0-0DC176BB7E31}" type="slidenum">
              <a:rPr lang="en-ID" smtClean="0"/>
              <a:t>17</a:t>
            </a:fld>
            <a:endParaRPr lang="en-ID"/>
          </a:p>
        </p:txBody>
      </p:sp>
    </p:spTree>
    <p:extLst>
      <p:ext uri="{BB962C8B-B14F-4D97-AF65-F5344CB8AC3E}">
        <p14:creationId xmlns:p14="http://schemas.microsoft.com/office/powerpoint/2010/main" val="2982009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ea typeface="Calibri"/>
                <a:cs typeface="Calibri"/>
              </a:rPr>
              <a:t>Go over the learning objectives. Hand out the Physical Activity Worksheet for students to fill out while watching the presentation. </a:t>
            </a:r>
          </a:p>
        </p:txBody>
      </p:sp>
      <p:sp>
        <p:nvSpPr>
          <p:cNvPr id="4" name="Slide Number Placeholder 3"/>
          <p:cNvSpPr>
            <a:spLocks noGrp="1"/>
          </p:cNvSpPr>
          <p:nvPr>
            <p:ph type="sldNum" sz="quarter" idx="5"/>
          </p:nvPr>
        </p:nvSpPr>
        <p:spPr/>
        <p:txBody>
          <a:bodyPr/>
          <a:lstStyle/>
          <a:p>
            <a:fld id="{87EE7763-7AA7-4511-95D0-0DC176BB7E31}" type="slidenum">
              <a:rPr lang="en-ID" smtClean="0"/>
              <a:t>2</a:t>
            </a:fld>
            <a:endParaRPr lang="en-ID"/>
          </a:p>
        </p:txBody>
      </p:sp>
    </p:spTree>
    <p:extLst>
      <p:ext uri="{BB962C8B-B14F-4D97-AF65-F5344CB8AC3E}">
        <p14:creationId xmlns:p14="http://schemas.microsoft.com/office/powerpoint/2010/main" val="3002975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ea typeface="Calibri"/>
                <a:cs typeface="Calibri"/>
              </a:rPr>
              <a:t>Fact or Fiction? Read statement. Answer: FICTION!</a:t>
            </a:r>
          </a:p>
          <a:p>
            <a:r>
              <a:rPr lang="en-US" sz="850" dirty="0"/>
              <a:t>Because...next slide</a:t>
            </a:r>
            <a:endParaRPr lang="en-US" sz="850" dirty="0">
              <a:ea typeface="Calibri"/>
              <a:cs typeface="Calibri"/>
            </a:endParaRPr>
          </a:p>
        </p:txBody>
      </p:sp>
      <p:sp>
        <p:nvSpPr>
          <p:cNvPr id="4" name="Slide Number Placeholder 3"/>
          <p:cNvSpPr>
            <a:spLocks noGrp="1"/>
          </p:cNvSpPr>
          <p:nvPr>
            <p:ph type="sldNum" sz="quarter" idx="5"/>
          </p:nvPr>
        </p:nvSpPr>
        <p:spPr/>
        <p:txBody>
          <a:bodyPr/>
          <a:lstStyle/>
          <a:p>
            <a:fld id="{87EE7763-7AA7-4511-95D0-0DC176BB7E31}" type="slidenum">
              <a:rPr lang="en-ID" smtClean="0"/>
              <a:t>3</a:t>
            </a:fld>
            <a:endParaRPr lang="en-ID"/>
          </a:p>
        </p:txBody>
      </p:sp>
    </p:spTree>
    <p:extLst>
      <p:ext uri="{BB962C8B-B14F-4D97-AF65-F5344CB8AC3E}">
        <p14:creationId xmlns:p14="http://schemas.microsoft.com/office/powerpoint/2010/main" val="553670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ea typeface="Calibri"/>
                <a:cs typeface="Calibri"/>
              </a:rPr>
              <a:t>What is so Important about being physically active? Physical activity is important for everyone because it helps improve cardiovascular health, helps promote or maintain a healthy weight, encourages bonding with family members and friends, builds</a:t>
            </a:r>
            <a:r>
              <a:rPr lang="en-US" sz="850" dirty="0"/>
              <a:t> strong bones and muscles,</a:t>
            </a:r>
            <a:r>
              <a:rPr lang="en-US" sz="850" dirty="0">
                <a:ea typeface="Calibri"/>
                <a:cs typeface="Calibri"/>
              </a:rPr>
              <a:t> and reduces the risk of chronic diseases. Additionally, regular physical activity can enhance mental well-being, boost mood, and improve overall quality of life.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87EE7763-7AA7-4511-95D0-0DC176BB7E31}" type="slidenum">
              <a:rPr lang="en-ID" smtClean="0"/>
              <a:t>4</a:t>
            </a:fld>
            <a:endParaRPr lang="en-ID"/>
          </a:p>
        </p:txBody>
      </p:sp>
    </p:spTree>
    <p:extLst>
      <p:ext uri="{BB962C8B-B14F-4D97-AF65-F5344CB8AC3E}">
        <p14:creationId xmlns:p14="http://schemas.microsoft.com/office/powerpoint/2010/main" val="2272184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ea typeface="Calibri"/>
                <a:cs typeface="Calibri"/>
              </a:rPr>
              <a:t>Play video: Dean- Physical Activities Matter</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87EE7763-7AA7-4511-95D0-0DC176BB7E31}" type="slidenum">
              <a:rPr lang="en-ID" smtClean="0"/>
              <a:t>5</a:t>
            </a:fld>
            <a:endParaRPr lang="en-ID"/>
          </a:p>
        </p:txBody>
      </p:sp>
    </p:spTree>
    <p:extLst>
      <p:ext uri="{BB962C8B-B14F-4D97-AF65-F5344CB8AC3E}">
        <p14:creationId xmlns:p14="http://schemas.microsoft.com/office/powerpoint/2010/main" val="366664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t>The Centers for Disease Control and Prevention recommends that children and adolescents aged 6-17 engage in at least 60 minutes of moderate to vigorous physical activity each day. This should include a combination of aerobic activities (such as running or swimming) and muscle-strengthening activities (such as push-ups or jumping jacks).</a:t>
            </a:r>
            <a:r>
              <a:rPr lang="en-US" sz="850" dirty="0">
                <a:ea typeface="Calibri"/>
                <a:cs typeface="Calibri"/>
              </a:rPr>
              <a:t> </a:t>
            </a:r>
            <a:endParaRPr lang="en-US" dirty="0"/>
          </a:p>
        </p:txBody>
      </p:sp>
      <p:sp>
        <p:nvSpPr>
          <p:cNvPr id="4" name="Slide Number Placeholder 3"/>
          <p:cNvSpPr>
            <a:spLocks noGrp="1"/>
          </p:cNvSpPr>
          <p:nvPr>
            <p:ph type="sldNum" sz="quarter" idx="5"/>
          </p:nvPr>
        </p:nvSpPr>
        <p:spPr/>
        <p:txBody>
          <a:bodyPr/>
          <a:lstStyle/>
          <a:p>
            <a:fld id="{87EE7763-7AA7-4511-95D0-0DC176BB7E31}" type="slidenum">
              <a:rPr lang="en-ID" smtClean="0"/>
              <a:t>6</a:t>
            </a:fld>
            <a:endParaRPr lang="en-ID"/>
          </a:p>
        </p:txBody>
      </p:sp>
    </p:spTree>
    <p:extLst>
      <p:ext uri="{BB962C8B-B14F-4D97-AF65-F5344CB8AC3E}">
        <p14:creationId xmlns:p14="http://schemas.microsoft.com/office/powerpoint/2010/main" val="830760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a:ea typeface="Calibri"/>
                <a:cs typeface="Calibri"/>
              </a:rPr>
              <a:t>Most importantly, do something that you enjoy for physical activity and do things through out that day that will get you more movement; read through bullet points. </a:t>
            </a:r>
          </a:p>
          <a:p>
            <a:r>
              <a:rPr lang="en-US" sz="850" dirty="0">
                <a:ea typeface="Calibri"/>
                <a:cs typeface="Calibri"/>
              </a:rPr>
              <a:t>Play video: Danielle- Get More Activity.</a:t>
            </a:r>
          </a:p>
        </p:txBody>
      </p:sp>
      <p:sp>
        <p:nvSpPr>
          <p:cNvPr id="4" name="Slide Number Placeholder 3"/>
          <p:cNvSpPr>
            <a:spLocks noGrp="1"/>
          </p:cNvSpPr>
          <p:nvPr>
            <p:ph type="sldNum" sz="quarter" idx="5"/>
          </p:nvPr>
        </p:nvSpPr>
        <p:spPr/>
        <p:txBody>
          <a:bodyPr/>
          <a:lstStyle/>
          <a:p>
            <a:fld id="{87EE7763-7AA7-4511-95D0-0DC176BB7E31}" type="slidenum">
              <a:rPr lang="en-ID" smtClean="0"/>
              <a:t>7</a:t>
            </a:fld>
            <a:endParaRPr lang="en-ID"/>
          </a:p>
        </p:txBody>
      </p:sp>
    </p:spTree>
    <p:extLst>
      <p:ext uri="{BB962C8B-B14F-4D97-AF65-F5344CB8AC3E}">
        <p14:creationId xmlns:p14="http://schemas.microsoft.com/office/powerpoint/2010/main" val="1150375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ea typeface="Calibri"/>
                <a:cs typeface="Calibri"/>
              </a:rPr>
              <a:t>What if you don't have exercise equipment? Go through the content on the slide</a:t>
            </a:r>
            <a:endParaRPr lang="en-US" dirty="0">
              <a:ea typeface="Calibri"/>
              <a:cs typeface="Calibri"/>
            </a:endParaRPr>
          </a:p>
          <a:p>
            <a:r>
              <a:rPr lang="en-US" sz="850" dirty="0">
                <a:ea typeface="Calibri"/>
                <a:cs typeface="Calibri"/>
              </a:rPr>
              <a:t>Alternatives: Engage in activities that get your heart rate up, such as running or jogging in place, jumping jacks, high knees, or skipping rope. Perform exercises that use your body weight for resistance, such as push-ups, squats, lunges, planks, and burpees.  Also, you could practice Yoga or Pilates routines that focus on bodyweight movements and stretching to improve flexibility, balance, and core strength.</a:t>
            </a:r>
          </a:p>
        </p:txBody>
      </p:sp>
      <p:sp>
        <p:nvSpPr>
          <p:cNvPr id="4" name="Slide Number Placeholder 3"/>
          <p:cNvSpPr>
            <a:spLocks noGrp="1"/>
          </p:cNvSpPr>
          <p:nvPr>
            <p:ph type="sldNum" sz="quarter" idx="5"/>
          </p:nvPr>
        </p:nvSpPr>
        <p:spPr/>
        <p:txBody>
          <a:bodyPr/>
          <a:lstStyle/>
          <a:p>
            <a:fld id="{87EE7763-7AA7-4511-95D0-0DC176BB7E31}" type="slidenum">
              <a:rPr lang="en-ID" smtClean="0"/>
              <a:t>8</a:t>
            </a:fld>
            <a:endParaRPr lang="en-ID"/>
          </a:p>
        </p:txBody>
      </p:sp>
    </p:spTree>
    <p:extLst>
      <p:ext uri="{BB962C8B-B14F-4D97-AF65-F5344CB8AC3E}">
        <p14:creationId xmlns:p14="http://schemas.microsoft.com/office/powerpoint/2010/main" val="3391137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ea typeface="Calibri"/>
                <a:cs typeface="Calibri"/>
              </a:rPr>
              <a:t>Fact or Fiction? Read the statement. Answer: FACT!</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87EE7763-7AA7-4511-95D0-0DC176BB7E31}" type="slidenum">
              <a:rPr lang="en-ID" smtClean="0"/>
              <a:t>9</a:t>
            </a:fld>
            <a:endParaRPr lang="en-ID"/>
          </a:p>
        </p:txBody>
      </p:sp>
    </p:spTree>
    <p:extLst>
      <p:ext uri="{BB962C8B-B14F-4D97-AF65-F5344CB8AC3E}">
        <p14:creationId xmlns:p14="http://schemas.microsoft.com/office/powerpoint/2010/main" val="957589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480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lideAdd2">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4294F771-432D-457A-945E-3BC2BEC1707B}"/>
              </a:ext>
            </a:extLst>
          </p:cNvPr>
          <p:cNvSpPr>
            <a:spLocks noGrp="1"/>
          </p:cNvSpPr>
          <p:nvPr>
            <p:ph type="pic" sz="quarter" idx="10"/>
          </p:nvPr>
        </p:nvSpPr>
        <p:spPr>
          <a:xfrm>
            <a:off x="1" y="828226"/>
            <a:ext cx="4616649" cy="6029774"/>
          </a:xfrm>
          <a:custGeom>
            <a:avLst/>
            <a:gdLst>
              <a:gd name="connsiteX0" fmla="*/ 0 w 4616649"/>
              <a:gd name="connsiteY0" fmla="*/ 0 h 6029774"/>
              <a:gd name="connsiteX1" fmla="*/ 4616649 w 4616649"/>
              <a:gd name="connsiteY1" fmla="*/ 0 h 6029774"/>
              <a:gd name="connsiteX2" fmla="*/ 4616649 w 4616649"/>
              <a:gd name="connsiteY2" fmla="*/ 6029774 h 6029774"/>
              <a:gd name="connsiteX3" fmla="*/ 0 w 4616649"/>
              <a:gd name="connsiteY3" fmla="*/ 6029774 h 6029774"/>
            </a:gdLst>
            <a:ahLst/>
            <a:cxnLst>
              <a:cxn ang="0">
                <a:pos x="connsiteX0" y="connsiteY0"/>
              </a:cxn>
              <a:cxn ang="0">
                <a:pos x="connsiteX1" y="connsiteY1"/>
              </a:cxn>
              <a:cxn ang="0">
                <a:pos x="connsiteX2" y="connsiteY2"/>
              </a:cxn>
              <a:cxn ang="0">
                <a:pos x="connsiteX3" y="connsiteY3"/>
              </a:cxn>
            </a:cxnLst>
            <a:rect l="l" t="t" r="r" b="b"/>
            <a:pathLst>
              <a:path w="4616649" h="6029774">
                <a:moveTo>
                  <a:pt x="0" y="0"/>
                </a:moveTo>
                <a:lnTo>
                  <a:pt x="4616649" y="0"/>
                </a:lnTo>
                <a:lnTo>
                  <a:pt x="4616649" y="6029774"/>
                </a:lnTo>
                <a:lnTo>
                  <a:pt x="0" y="6029774"/>
                </a:lnTo>
                <a:close/>
              </a:path>
            </a:pathLst>
          </a:custGeom>
          <a:blipFill>
            <a:blip r:embed="rId2"/>
            <a:tile tx="0" ty="0" sx="100000" sy="100000" flip="none" algn="tl"/>
          </a:blipFill>
        </p:spPr>
        <p:txBody>
          <a:bodyPr wrap="square" anchor="ctr" anchorCtr="1">
            <a:noAutofit/>
          </a:bodyPr>
          <a:lstStyle>
            <a:lvl1pPr>
              <a:defRPr sz="600">
                <a:solidFill>
                  <a:schemeClr val="tx1">
                    <a:alpha val="0"/>
                  </a:schemeClr>
                </a:solidFill>
              </a:defRPr>
            </a:lvl1pPr>
          </a:lstStyle>
          <a:p>
            <a:endParaRPr lang="en-ID"/>
          </a:p>
        </p:txBody>
      </p:sp>
    </p:spTree>
    <p:extLst>
      <p:ext uri="{BB962C8B-B14F-4D97-AF65-F5344CB8AC3E}">
        <p14:creationId xmlns:p14="http://schemas.microsoft.com/office/powerpoint/2010/main" val="130239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lideAdd8">
    <p:spTree>
      <p:nvGrpSpPr>
        <p:cNvPr id="1" name=""/>
        <p:cNvGrpSpPr/>
        <p:nvPr/>
      </p:nvGrpSpPr>
      <p:grpSpPr>
        <a:xfrm>
          <a:off x="0" y="0"/>
          <a:ext cx="0" cy="0"/>
          <a:chOff x="0" y="0"/>
          <a:chExt cx="0" cy="0"/>
        </a:xfrm>
      </p:grpSpPr>
      <p:sp>
        <p:nvSpPr>
          <p:cNvPr id="5" name="PpHolder11">
            <a:extLst>
              <a:ext uri="{FF2B5EF4-FFF2-40B4-BE49-F238E27FC236}">
                <a16:creationId xmlns:a16="http://schemas.microsoft.com/office/drawing/2014/main" id="{18752E8A-B4F7-4151-90B5-9EB884466FE8}"/>
              </a:ext>
            </a:extLst>
          </p:cNvPr>
          <p:cNvSpPr>
            <a:spLocks noGrp="1"/>
          </p:cNvSpPr>
          <p:nvPr>
            <p:ph type="pic" sz="quarter" idx="10"/>
          </p:nvPr>
        </p:nvSpPr>
        <p:spPr>
          <a:xfrm>
            <a:off x="6324600" y="1"/>
            <a:ext cx="5868988" cy="3112091"/>
          </a:xfrm>
          <a:custGeom>
            <a:avLst/>
            <a:gdLst>
              <a:gd name="connsiteX0" fmla="*/ 0 w 5868988"/>
              <a:gd name="connsiteY0" fmla="*/ 0 h 3112091"/>
              <a:gd name="connsiteX1" fmla="*/ 5868988 w 5868988"/>
              <a:gd name="connsiteY1" fmla="*/ 0 h 3112091"/>
              <a:gd name="connsiteX2" fmla="*/ 5868988 w 5868988"/>
              <a:gd name="connsiteY2" fmla="*/ 3112091 h 3112091"/>
              <a:gd name="connsiteX3" fmla="*/ 0 w 5868988"/>
              <a:gd name="connsiteY3" fmla="*/ 3112091 h 3112091"/>
            </a:gdLst>
            <a:ahLst/>
            <a:cxnLst>
              <a:cxn ang="0">
                <a:pos x="connsiteX0" y="connsiteY0"/>
              </a:cxn>
              <a:cxn ang="0">
                <a:pos x="connsiteX1" y="connsiteY1"/>
              </a:cxn>
              <a:cxn ang="0">
                <a:pos x="connsiteX2" y="connsiteY2"/>
              </a:cxn>
              <a:cxn ang="0">
                <a:pos x="connsiteX3" y="connsiteY3"/>
              </a:cxn>
            </a:cxnLst>
            <a:rect l="l" t="t" r="r" b="b"/>
            <a:pathLst>
              <a:path w="5868988" h="3112091">
                <a:moveTo>
                  <a:pt x="0" y="0"/>
                </a:moveTo>
                <a:lnTo>
                  <a:pt x="5868988" y="0"/>
                </a:lnTo>
                <a:lnTo>
                  <a:pt x="5868988" y="3112091"/>
                </a:lnTo>
                <a:lnTo>
                  <a:pt x="0" y="3112091"/>
                </a:lnTo>
                <a:close/>
              </a:path>
            </a:pathLst>
          </a:custGeom>
          <a:blipFill>
            <a:blip r:embed="rId2"/>
            <a:tile tx="0" ty="0" sx="100000" sy="100000" flip="none" algn="tl"/>
          </a:blipFill>
        </p:spPr>
        <p:txBody>
          <a:bodyPr wrap="square" anchor="ctr" anchorCtr="1">
            <a:noAutofit/>
          </a:bodyPr>
          <a:lstStyle>
            <a:lvl1pPr>
              <a:defRPr sz="600">
                <a:solidFill>
                  <a:schemeClr val="tx1">
                    <a:alpha val="0"/>
                  </a:schemeClr>
                </a:solidFill>
              </a:defRPr>
            </a:lvl1pPr>
          </a:lstStyle>
          <a:p>
            <a:endParaRPr lang="en-ID"/>
          </a:p>
        </p:txBody>
      </p:sp>
    </p:spTree>
    <p:extLst>
      <p:ext uri="{BB962C8B-B14F-4D97-AF65-F5344CB8AC3E}">
        <p14:creationId xmlns:p14="http://schemas.microsoft.com/office/powerpoint/2010/main" val="670718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lideAdd16">
    <p:spTree>
      <p:nvGrpSpPr>
        <p:cNvPr id="1" name=""/>
        <p:cNvGrpSpPr/>
        <p:nvPr/>
      </p:nvGrpSpPr>
      <p:grpSpPr>
        <a:xfrm>
          <a:off x="0" y="0"/>
          <a:ext cx="0" cy="0"/>
          <a:chOff x="0" y="0"/>
          <a:chExt cx="0" cy="0"/>
        </a:xfrm>
      </p:grpSpPr>
      <p:sp>
        <p:nvSpPr>
          <p:cNvPr id="5" name="PpHolder1">
            <a:extLst>
              <a:ext uri="{FF2B5EF4-FFF2-40B4-BE49-F238E27FC236}">
                <a16:creationId xmlns:a16="http://schemas.microsoft.com/office/drawing/2014/main" id="{FD770296-2094-4192-B636-EA230680EB7B}"/>
              </a:ext>
            </a:extLst>
          </p:cNvPr>
          <p:cNvSpPr>
            <a:spLocks noGrp="1"/>
          </p:cNvSpPr>
          <p:nvPr>
            <p:ph type="pic" sz="quarter" idx="10"/>
          </p:nvPr>
        </p:nvSpPr>
        <p:spPr>
          <a:xfrm>
            <a:off x="819152" y="0"/>
            <a:ext cx="3886199" cy="6248400"/>
          </a:xfrm>
          <a:custGeom>
            <a:avLst/>
            <a:gdLst>
              <a:gd name="connsiteX0" fmla="*/ 0 w 3886199"/>
              <a:gd name="connsiteY0" fmla="*/ 0 h 6248400"/>
              <a:gd name="connsiteX1" fmla="*/ 3886199 w 3886199"/>
              <a:gd name="connsiteY1" fmla="*/ 0 h 6248400"/>
              <a:gd name="connsiteX2" fmla="*/ 3886199 w 3886199"/>
              <a:gd name="connsiteY2" fmla="*/ 6248400 h 6248400"/>
              <a:gd name="connsiteX3" fmla="*/ 0 w 3886199"/>
              <a:gd name="connsiteY3" fmla="*/ 6248400 h 6248400"/>
            </a:gdLst>
            <a:ahLst/>
            <a:cxnLst>
              <a:cxn ang="0">
                <a:pos x="connsiteX0" y="connsiteY0"/>
              </a:cxn>
              <a:cxn ang="0">
                <a:pos x="connsiteX1" y="connsiteY1"/>
              </a:cxn>
              <a:cxn ang="0">
                <a:pos x="connsiteX2" y="connsiteY2"/>
              </a:cxn>
              <a:cxn ang="0">
                <a:pos x="connsiteX3" y="connsiteY3"/>
              </a:cxn>
            </a:cxnLst>
            <a:rect l="l" t="t" r="r" b="b"/>
            <a:pathLst>
              <a:path w="3886199" h="6248400">
                <a:moveTo>
                  <a:pt x="0" y="0"/>
                </a:moveTo>
                <a:lnTo>
                  <a:pt x="3886199" y="0"/>
                </a:lnTo>
                <a:lnTo>
                  <a:pt x="3886199" y="6248400"/>
                </a:lnTo>
                <a:lnTo>
                  <a:pt x="0" y="6248400"/>
                </a:lnTo>
                <a:close/>
              </a:path>
            </a:pathLst>
          </a:custGeom>
          <a:blipFill>
            <a:blip r:embed="rId2"/>
            <a:tile tx="0" ty="0" sx="100000" sy="100000" flip="none" algn="tl"/>
          </a:blipFill>
        </p:spPr>
        <p:txBody>
          <a:bodyPr wrap="square" anchor="ctr" anchorCtr="1">
            <a:noAutofit/>
          </a:bodyPr>
          <a:lstStyle>
            <a:lvl1pPr>
              <a:defRPr sz="600">
                <a:solidFill>
                  <a:schemeClr val="tx1">
                    <a:alpha val="0"/>
                  </a:schemeClr>
                </a:solidFill>
              </a:defRPr>
            </a:lvl1pPr>
          </a:lstStyle>
          <a:p>
            <a:endParaRPr lang="en-ID"/>
          </a:p>
        </p:txBody>
      </p:sp>
    </p:spTree>
    <p:extLst>
      <p:ext uri="{BB962C8B-B14F-4D97-AF65-F5344CB8AC3E}">
        <p14:creationId xmlns:p14="http://schemas.microsoft.com/office/powerpoint/2010/main" val="868565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53832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6" r:id="rId4"/>
  </p:sldLayoutIdLst>
  <p:txStyles>
    <p:titleStyle>
      <a:lvl1pPr algn="l" defTabSz="914065"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517" indent="-228517" algn="l" defTabSz="91406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548" indent="-228517" algn="l" defTabSz="91406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595" indent="-228517" algn="l" defTabSz="91406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640"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672"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760"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789"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822"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855"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065" rtl="0" eaLnBrk="1" latinLnBrk="0" hangingPunct="1">
        <a:defRPr sz="1800" kern="1200">
          <a:solidFill>
            <a:schemeClr val="tx1"/>
          </a:solidFill>
          <a:latin typeface="+mn-lt"/>
          <a:ea typeface="+mn-ea"/>
          <a:cs typeface="+mn-cs"/>
        </a:defRPr>
      </a:lvl1pPr>
      <a:lvl2pPr marL="457032" algn="l" defTabSz="914065" rtl="0" eaLnBrk="1" latinLnBrk="0" hangingPunct="1">
        <a:defRPr sz="1800" kern="1200">
          <a:solidFill>
            <a:schemeClr val="tx1"/>
          </a:solidFill>
          <a:latin typeface="+mn-lt"/>
          <a:ea typeface="+mn-ea"/>
          <a:cs typeface="+mn-cs"/>
        </a:defRPr>
      </a:lvl2pPr>
      <a:lvl3pPr marL="914065" algn="l" defTabSz="914065" rtl="0" eaLnBrk="1" latinLnBrk="0" hangingPunct="1">
        <a:defRPr sz="1800" kern="1200">
          <a:solidFill>
            <a:schemeClr val="tx1"/>
          </a:solidFill>
          <a:latin typeface="+mn-lt"/>
          <a:ea typeface="+mn-ea"/>
          <a:cs typeface="+mn-cs"/>
        </a:defRPr>
      </a:lvl3pPr>
      <a:lvl4pPr marL="1371098" algn="l" defTabSz="914065" rtl="0" eaLnBrk="1" latinLnBrk="0" hangingPunct="1">
        <a:defRPr sz="1800" kern="1200">
          <a:solidFill>
            <a:schemeClr val="tx1"/>
          </a:solidFill>
          <a:latin typeface="+mn-lt"/>
          <a:ea typeface="+mn-ea"/>
          <a:cs typeface="+mn-cs"/>
        </a:defRPr>
      </a:lvl4pPr>
      <a:lvl5pPr marL="1828131" algn="l" defTabSz="914065" rtl="0" eaLnBrk="1" latinLnBrk="0" hangingPunct="1">
        <a:defRPr sz="1800" kern="1200">
          <a:solidFill>
            <a:schemeClr val="tx1"/>
          </a:solidFill>
          <a:latin typeface="+mn-lt"/>
          <a:ea typeface="+mn-ea"/>
          <a:cs typeface="+mn-cs"/>
        </a:defRPr>
      </a:lvl5pPr>
      <a:lvl6pPr marL="2285160" algn="l" defTabSz="914065" rtl="0" eaLnBrk="1" latinLnBrk="0" hangingPunct="1">
        <a:defRPr sz="1800" kern="1200">
          <a:solidFill>
            <a:schemeClr val="tx1"/>
          </a:solidFill>
          <a:latin typeface="+mn-lt"/>
          <a:ea typeface="+mn-ea"/>
          <a:cs typeface="+mn-cs"/>
        </a:defRPr>
      </a:lvl6pPr>
      <a:lvl7pPr marL="2742221" algn="l" defTabSz="914065" rtl="0" eaLnBrk="1" latinLnBrk="0" hangingPunct="1">
        <a:defRPr sz="1800" kern="1200">
          <a:solidFill>
            <a:schemeClr val="tx1"/>
          </a:solidFill>
          <a:latin typeface="+mn-lt"/>
          <a:ea typeface="+mn-ea"/>
          <a:cs typeface="+mn-cs"/>
        </a:defRPr>
      </a:lvl7pPr>
      <a:lvl8pPr marL="3199280" algn="l" defTabSz="914065" rtl="0" eaLnBrk="1" latinLnBrk="0" hangingPunct="1">
        <a:defRPr sz="1800" kern="1200">
          <a:solidFill>
            <a:schemeClr val="tx1"/>
          </a:solidFill>
          <a:latin typeface="+mn-lt"/>
          <a:ea typeface="+mn-ea"/>
          <a:cs typeface="+mn-cs"/>
        </a:defRPr>
      </a:lvl8pPr>
      <a:lvl9pPr marL="3656312" algn="l" defTabSz="91406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42" userDrawn="1">
          <p15:clr>
            <a:srgbClr val="F26B43"/>
          </p15:clr>
        </p15:guide>
        <p15:guide id="2" pos="280" userDrawn="1">
          <p15:clr>
            <a:srgbClr val="F26B43"/>
          </p15:clr>
        </p15:guide>
        <p15:guide id="3" pos="7401" userDrawn="1">
          <p15:clr>
            <a:srgbClr val="F26B43"/>
          </p15:clr>
        </p15:guide>
        <p15:guide id="4" orient="horz" pos="27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emf"/><Relationship Id="rId7"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image" Target="../media/image35.png"/><Relationship Id="rId4" Type="http://schemas.openxmlformats.org/officeDocument/2006/relationships/image" Target="../media/image34.emf"/><Relationship Id="rId9" Type="http://schemas.openxmlformats.org/officeDocument/2006/relationships/hyperlink" Target="https://health.utah.edu/nutrition-integrative-physiology/community-outreach/utah-center-community-nutrition/clinical-nutrition-resources"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38.jpeg"/><Relationship Id="rId7" Type="http://schemas.openxmlformats.org/officeDocument/2006/relationships/image" Target="../media/image40.e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9.emf"/><Relationship Id="rId5" Type="http://schemas.openxmlformats.org/officeDocument/2006/relationships/image" Target="../media/image21.emf"/><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3.emf"/><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8" Type="http://schemas.openxmlformats.org/officeDocument/2006/relationships/hyperlink" Target="https://health.utah.edu/nutrition-integrative-physiology/community-outreach/utah-center-community-nutrition/clinical-nutrition-resources" TargetMode="External"/><Relationship Id="rId3" Type="http://schemas.openxmlformats.org/officeDocument/2006/relationships/image" Target="../media/image3.emf"/><Relationship Id="rId7"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6.emf"/><Relationship Id="rId5" Type="http://schemas.openxmlformats.org/officeDocument/2006/relationships/image" Target="../media/image33.emf"/><Relationship Id="rId4" Type="http://schemas.openxmlformats.org/officeDocument/2006/relationships/image" Target="../media/image39.emf"/></Relationships>
</file>

<file path=ppt/slides/_rels/slide1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image" Target="../media/image3.emf"/><Relationship Id="rId7" Type="http://schemas.openxmlformats.org/officeDocument/2006/relationships/image" Target="../media/image51.emf"/><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8.emf"/><Relationship Id="rId9" Type="http://schemas.openxmlformats.org/officeDocument/2006/relationships/image" Target="../media/image53.emf"/></Relationships>
</file>

<file path=ppt/slides/_rels/slide18.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hyperlink" Target="https://www.cdc.gov/healthyschools/physicalactivity/facts.htm#:~:text=Regular%20physical%20activity%20can%20help,Heart%20disease." TargetMode="External"/><Relationship Id="rId7" Type="http://schemas.openxmlformats.org/officeDocument/2006/relationships/image" Target="../media/image3.emf"/><Relationship Id="rId12" Type="http://schemas.openxmlformats.org/officeDocument/2006/relationships/image" Target="../media/image50.emf"/><Relationship Id="rId2" Type="http://schemas.openxmlformats.org/officeDocument/2006/relationships/hyperlink" Target="https://earlham.edu/media/3049229/activityconversionchart.pdf" TargetMode="External"/><Relationship Id="rId1" Type="http://schemas.openxmlformats.org/officeDocument/2006/relationships/slideLayout" Target="../slideLayouts/slideLayout1.xml"/><Relationship Id="rId6" Type="http://schemas.openxmlformats.org/officeDocument/2006/relationships/hyperlink" Target="https://ods.od.nih.gov/factsheets/list-all/" TargetMode="External"/><Relationship Id="rId11" Type="http://schemas.openxmlformats.org/officeDocument/2006/relationships/image" Target="../media/image49.emf"/><Relationship Id="rId5" Type="http://schemas.openxmlformats.org/officeDocument/2006/relationships/hyperlink" Target="https://kidshealth.org/en/parents/feed-child-athlete.html" TargetMode="External"/><Relationship Id="rId10" Type="http://schemas.openxmlformats.org/officeDocument/2006/relationships/image" Target="../media/image51.emf"/><Relationship Id="rId4" Type="http://schemas.openxmlformats.org/officeDocument/2006/relationships/hyperlink" Target="https://www.eatright.org/fitness/sports-and-performance/tips-for-athletes/gameday-nutrition-tips-for-young-athletes" TargetMode="External"/><Relationship Id="rId9" Type="http://schemas.openxmlformats.org/officeDocument/2006/relationships/image" Target="../media/image53.emf"/></Relationships>
</file>

<file path=ppt/slides/_rels/slide19.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emf"/><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3.emf"/><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emf"/><Relationship Id="rId5" Type="http://schemas.openxmlformats.org/officeDocument/2006/relationships/image" Target="../media/image15.emf"/><Relationship Id="rId4" Type="http://schemas.openxmlformats.org/officeDocument/2006/relationships/image" Target="../media/image14.emf"/><Relationship Id="rId9" Type="http://schemas.openxmlformats.org/officeDocument/2006/relationships/hyperlink" Target="https://health.utah.edu/nutrition-integrative-physiology/community-outreach/utah-center-community-nutrition/clinical-nutrition-resourc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hyperlink" Target="https://health.utah.edu/nutrition-integrative-physiology/community-outreach/utah-center-community-nutrition/clinical-nutrition-resourc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image" Target="../media/image22.emf"/></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emf"/><Relationship Id="rId4" Type="http://schemas.openxmlformats.org/officeDocument/2006/relationships/image" Target="../media/image25.emf"/></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6CCF8D9-3D5A-3648-BAD4-8A79DC605D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2894" y="1536148"/>
            <a:ext cx="6527800" cy="2235200"/>
          </a:xfrm>
          <a:prstGeom prst="rect">
            <a:avLst/>
          </a:prstGeom>
        </p:spPr>
      </p:pic>
      <p:sp>
        <p:nvSpPr>
          <p:cNvPr id="3" name="LeftSub">
            <a:extLst>
              <a:ext uri="{FF2B5EF4-FFF2-40B4-BE49-F238E27FC236}">
                <a16:creationId xmlns:a16="http://schemas.microsoft.com/office/drawing/2014/main" id="{F8B8CBC6-9CFD-4640-965B-60A2C3740BD6}"/>
              </a:ext>
            </a:extLst>
          </p:cNvPr>
          <p:cNvSpPr txBox="1"/>
          <p:nvPr/>
        </p:nvSpPr>
        <p:spPr>
          <a:xfrm>
            <a:off x="4212464" y="4486630"/>
            <a:ext cx="3768660" cy="742383"/>
          </a:xfrm>
          <a:prstGeom prst="rect">
            <a:avLst/>
          </a:prstGeom>
          <a:noFill/>
        </p:spPr>
        <p:txBody>
          <a:bodyPr wrap="none" lIns="0" tIns="0" rIns="0" bIns="0" rtlCol="0">
            <a:spAutoFit/>
          </a:bodyPr>
          <a:lstStyle/>
          <a:p>
            <a:pPr>
              <a:lnSpc>
                <a:spcPct val="150000"/>
              </a:lnSpc>
            </a:pPr>
            <a:r>
              <a:rPr lang="en-US" sz="3600" b="1">
                <a:solidFill>
                  <a:schemeClr val="tx1">
                    <a:lumMod val="65000"/>
                    <a:lumOff val="35000"/>
                  </a:schemeClr>
                </a:solidFill>
              </a:rPr>
              <a:t>Physical Activity</a:t>
            </a:r>
            <a:endParaRPr lang="en-ID" sz="3600" b="1">
              <a:solidFill>
                <a:schemeClr val="tx1">
                  <a:lumMod val="65000"/>
                  <a:lumOff val="35000"/>
                </a:schemeClr>
              </a:solidFill>
            </a:endParaRPr>
          </a:p>
        </p:txBody>
      </p:sp>
    </p:spTree>
    <p:extLst>
      <p:ext uri="{BB962C8B-B14F-4D97-AF65-F5344CB8AC3E}">
        <p14:creationId xmlns:p14="http://schemas.microsoft.com/office/powerpoint/2010/main" val="4088340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Left Text Body">
            <a:extLst>
              <a:ext uri="{FF2B5EF4-FFF2-40B4-BE49-F238E27FC236}">
                <a16:creationId xmlns:a16="http://schemas.microsoft.com/office/drawing/2014/main" id="{23B5795F-A308-465C-BE99-3DD736A876AA}"/>
              </a:ext>
            </a:extLst>
          </p:cNvPr>
          <p:cNvSpPr txBox="1"/>
          <p:nvPr/>
        </p:nvSpPr>
        <p:spPr>
          <a:xfrm>
            <a:off x="459267" y="1440268"/>
            <a:ext cx="7631177" cy="2176621"/>
          </a:xfrm>
          <a:prstGeom prst="rect">
            <a:avLst/>
          </a:prstGeom>
          <a:noFill/>
        </p:spPr>
        <p:txBody>
          <a:bodyPr wrap="square" lIns="0" tIns="0" rIns="0" bIns="0" rtlCol="0" anchor="t">
            <a:spAutoFit/>
          </a:bodyPr>
          <a:lstStyle/>
          <a:p>
            <a:pPr marL="285750" indent="-285750">
              <a:lnSpc>
                <a:spcPct val="150000"/>
              </a:lnSpc>
              <a:buFont typeface="Arial" panose="020B0604020202020204" pitchFamily="34" charset="0"/>
              <a:buChar char="•"/>
            </a:pPr>
            <a:r>
              <a:rPr lang="en-US" sz="1600" dirty="0">
                <a:solidFill>
                  <a:schemeClr val="tx1">
                    <a:lumMod val="65000"/>
                    <a:lumOff val="35000"/>
                  </a:schemeClr>
                </a:solidFill>
              </a:rPr>
              <a:t>Hydration – Should begin early in the day</a:t>
            </a: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rPr>
              <a:t>Drink 1 water bottle (17-20 oz) 2-3 hours before sporting event</a:t>
            </a:r>
            <a:endParaRPr lang="en-US" sz="1600" dirty="0">
              <a:solidFill>
                <a:schemeClr val="tx1">
                  <a:lumMod val="65000"/>
                  <a:lumOff val="35000"/>
                </a:schemeClr>
              </a:solidFill>
              <a:ea typeface="Open Sans"/>
              <a:cs typeface="Open Sans"/>
            </a:endParaRP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rPr>
              <a:t>During Game: ½ of water bottle every 20 min (6-10 oz)</a:t>
            </a:r>
            <a:endParaRPr lang="en-US" sz="1600" dirty="0">
              <a:solidFill>
                <a:schemeClr val="tx1">
                  <a:lumMod val="65000"/>
                  <a:lumOff val="35000"/>
                </a:schemeClr>
              </a:solidFill>
              <a:ea typeface="Open Sans"/>
              <a:cs typeface="Open Sans"/>
            </a:endParaRP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rPr>
              <a:t>Post-Game – Hydrate for sweat loss </a:t>
            </a:r>
            <a:endParaRPr lang="en-US" sz="1600" dirty="0">
              <a:solidFill>
                <a:schemeClr val="tx1">
                  <a:lumMod val="65000"/>
                  <a:lumOff val="35000"/>
                </a:schemeClr>
              </a:solidFill>
              <a:ea typeface="Open Sans"/>
              <a:cs typeface="Open Sans"/>
            </a:endParaRPr>
          </a:p>
          <a:p>
            <a:pPr marL="285750" indent="-285750">
              <a:lnSpc>
                <a:spcPct val="150000"/>
              </a:lnSpc>
              <a:buFont typeface="Arial" panose="020B0604020202020204" pitchFamily="34" charset="0"/>
              <a:buChar char="•"/>
            </a:pPr>
            <a:r>
              <a:rPr lang="en-US" sz="1600" dirty="0">
                <a:solidFill>
                  <a:schemeClr val="tx1">
                    <a:lumMod val="65000"/>
                    <a:lumOff val="35000"/>
                  </a:schemeClr>
                </a:solidFill>
              </a:rPr>
              <a:t>60 minutes or more of activity – May need to drink a sports drink with carbohydrates and electrolytes</a:t>
            </a:r>
            <a:endParaRPr lang="en-US" sz="1600" dirty="0">
              <a:solidFill>
                <a:schemeClr val="tx1">
                  <a:lumMod val="65000"/>
                  <a:lumOff val="35000"/>
                </a:schemeClr>
              </a:solidFill>
              <a:ea typeface="Open Sans"/>
              <a:cs typeface="Open Sans"/>
            </a:endParaRPr>
          </a:p>
        </p:txBody>
      </p:sp>
      <p:sp>
        <p:nvSpPr>
          <p:cNvPr id="29" name="LeftSub">
            <a:extLst>
              <a:ext uri="{FF2B5EF4-FFF2-40B4-BE49-F238E27FC236}">
                <a16:creationId xmlns:a16="http://schemas.microsoft.com/office/drawing/2014/main" id="{65316B22-00DF-4DB8-8EF6-5B863E8B2EF3}"/>
              </a:ext>
            </a:extLst>
          </p:cNvPr>
          <p:cNvSpPr txBox="1"/>
          <p:nvPr/>
        </p:nvSpPr>
        <p:spPr>
          <a:xfrm>
            <a:off x="848782" y="549388"/>
            <a:ext cx="6950512" cy="742383"/>
          </a:xfrm>
          <a:prstGeom prst="rect">
            <a:avLst/>
          </a:prstGeom>
          <a:noFill/>
        </p:spPr>
        <p:txBody>
          <a:bodyPr wrap="square" lIns="0" tIns="0" rIns="0" bIns="0" rtlCol="0">
            <a:spAutoFit/>
          </a:bodyPr>
          <a:lstStyle/>
          <a:p>
            <a:pPr>
              <a:lnSpc>
                <a:spcPct val="150000"/>
              </a:lnSpc>
            </a:pPr>
            <a:r>
              <a:rPr lang="en-US" sz="3600" b="1">
                <a:solidFill>
                  <a:schemeClr val="tx1">
                    <a:lumMod val="65000"/>
                    <a:lumOff val="35000"/>
                  </a:schemeClr>
                </a:solidFill>
              </a:rPr>
              <a:t>Basic Hydration Guidelines</a:t>
            </a:r>
            <a:endParaRPr lang="en-ID" sz="3600" b="1">
              <a:solidFill>
                <a:schemeClr val="tx1">
                  <a:lumMod val="65000"/>
                  <a:lumOff val="35000"/>
                </a:schemeClr>
              </a:solidFill>
            </a:endParaRPr>
          </a:p>
        </p:txBody>
      </p:sp>
      <p:grpSp>
        <p:nvGrpSpPr>
          <p:cNvPr id="30" name="Group 29">
            <a:extLst>
              <a:ext uri="{FF2B5EF4-FFF2-40B4-BE49-F238E27FC236}">
                <a16:creationId xmlns:a16="http://schemas.microsoft.com/office/drawing/2014/main" id="{9384DDC0-3CAA-4D4D-B0EB-56A4BADA4763}"/>
              </a:ext>
            </a:extLst>
          </p:cNvPr>
          <p:cNvGrpSpPr/>
          <p:nvPr/>
        </p:nvGrpSpPr>
        <p:grpSpPr>
          <a:xfrm>
            <a:off x="12193588" y="-1944626"/>
            <a:ext cx="1146176" cy="275825"/>
            <a:chOff x="7086148" y="1315941"/>
            <a:chExt cx="1934482" cy="465529"/>
          </a:xfrm>
        </p:grpSpPr>
        <p:sp>
          <p:nvSpPr>
            <p:cNvPr id="31" name="Rectangle 30">
              <a:extLst>
                <a:ext uri="{FF2B5EF4-FFF2-40B4-BE49-F238E27FC236}">
                  <a16:creationId xmlns:a16="http://schemas.microsoft.com/office/drawing/2014/main" id="{438C82E9-5D9E-4CEC-BD3F-E7351EE21AEB}"/>
                </a:ext>
              </a:extLst>
            </p:cNvPr>
            <p:cNvSpPr/>
            <p:nvPr/>
          </p:nvSpPr>
          <p:spPr>
            <a:xfrm>
              <a:off x="7086148" y="1381420"/>
              <a:ext cx="1886857" cy="400050"/>
            </a:xfrm>
            <a:prstGeom prst="rect">
              <a:avLst/>
            </a:prstGeom>
            <a:solidFill>
              <a:schemeClr val="accent1"/>
            </a:solidFill>
            <a:ln w="285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32" name="TextBox 31">
              <a:extLst>
                <a:ext uri="{FF2B5EF4-FFF2-40B4-BE49-F238E27FC236}">
                  <a16:creationId xmlns:a16="http://schemas.microsoft.com/office/drawing/2014/main" id="{44D135F0-CDE7-4D84-88E6-0ED37170497F}"/>
                </a:ext>
              </a:extLst>
            </p:cNvPr>
            <p:cNvSpPr txBox="1"/>
            <p:nvPr/>
          </p:nvSpPr>
          <p:spPr>
            <a:xfrm>
              <a:off x="7601893" y="1450486"/>
              <a:ext cx="950616" cy="130959"/>
            </a:xfrm>
            <a:custGeom>
              <a:avLst/>
              <a:gdLst/>
              <a:ahLst/>
              <a:cxnLst/>
              <a:rect l="l" t="t" r="r" b="b"/>
              <a:pathLst>
                <a:path w="950616" h="130959">
                  <a:moveTo>
                    <a:pt x="253575" y="81562"/>
                  </a:moveTo>
                  <a:lnTo>
                    <a:pt x="238906" y="82181"/>
                  </a:lnTo>
                  <a:cubicBezTo>
                    <a:pt x="227242" y="82593"/>
                    <a:pt x="218832" y="84405"/>
                    <a:pt x="213678" y="87616"/>
                  </a:cubicBezTo>
                  <a:cubicBezTo>
                    <a:pt x="208523" y="90826"/>
                    <a:pt x="205946" y="95819"/>
                    <a:pt x="205946" y="102594"/>
                  </a:cubicBezTo>
                  <a:cubicBezTo>
                    <a:pt x="205946" y="107896"/>
                    <a:pt x="207551" y="111931"/>
                    <a:pt x="210762" y="114700"/>
                  </a:cubicBezTo>
                  <a:cubicBezTo>
                    <a:pt x="213972" y="117469"/>
                    <a:pt x="218464" y="118853"/>
                    <a:pt x="224237" y="118853"/>
                  </a:cubicBezTo>
                  <a:cubicBezTo>
                    <a:pt x="233369" y="118853"/>
                    <a:pt x="240541" y="116349"/>
                    <a:pt x="245755" y="111342"/>
                  </a:cubicBezTo>
                  <a:cubicBezTo>
                    <a:pt x="250968" y="106335"/>
                    <a:pt x="253575" y="99324"/>
                    <a:pt x="253575" y="90311"/>
                  </a:cubicBezTo>
                  <a:close/>
                  <a:moveTo>
                    <a:pt x="731997" y="43035"/>
                  </a:moveTo>
                  <a:cubicBezTo>
                    <a:pt x="722395" y="43035"/>
                    <a:pt x="715149" y="46186"/>
                    <a:pt x="710259" y="52490"/>
                  </a:cubicBezTo>
                  <a:cubicBezTo>
                    <a:pt x="705369" y="58793"/>
                    <a:pt x="702924" y="68190"/>
                    <a:pt x="702924" y="80679"/>
                  </a:cubicBezTo>
                  <a:cubicBezTo>
                    <a:pt x="702924" y="93050"/>
                    <a:pt x="705399" y="102476"/>
                    <a:pt x="710347" y="108956"/>
                  </a:cubicBezTo>
                  <a:cubicBezTo>
                    <a:pt x="715296" y="115436"/>
                    <a:pt x="722571" y="118676"/>
                    <a:pt x="732174" y="118676"/>
                  </a:cubicBezTo>
                  <a:cubicBezTo>
                    <a:pt x="741776" y="118676"/>
                    <a:pt x="749067" y="115451"/>
                    <a:pt x="754045" y="109000"/>
                  </a:cubicBezTo>
                  <a:cubicBezTo>
                    <a:pt x="759023" y="102550"/>
                    <a:pt x="761512" y="93109"/>
                    <a:pt x="761512" y="80679"/>
                  </a:cubicBezTo>
                  <a:cubicBezTo>
                    <a:pt x="761512" y="68366"/>
                    <a:pt x="759023" y="59014"/>
                    <a:pt x="754045" y="52622"/>
                  </a:cubicBezTo>
                  <a:cubicBezTo>
                    <a:pt x="749067" y="46230"/>
                    <a:pt x="741717" y="43035"/>
                    <a:pt x="731997" y="43035"/>
                  </a:cubicBezTo>
                  <a:close/>
                  <a:moveTo>
                    <a:pt x="911028" y="42858"/>
                  </a:moveTo>
                  <a:cubicBezTo>
                    <a:pt x="903252" y="42858"/>
                    <a:pt x="897051" y="45391"/>
                    <a:pt x="892427" y="50457"/>
                  </a:cubicBezTo>
                  <a:cubicBezTo>
                    <a:pt x="887802" y="55524"/>
                    <a:pt x="885077" y="62534"/>
                    <a:pt x="884253" y="71489"/>
                  </a:cubicBezTo>
                  <a:lnTo>
                    <a:pt x="934887" y="71489"/>
                  </a:lnTo>
                  <a:cubicBezTo>
                    <a:pt x="934887" y="62240"/>
                    <a:pt x="932825" y="55156"/>
                    <a:pt x="928701" y="50236"/>
                  </a:cubicBezTo>
                  <a:cubicBezTo>
                    <a:pt x="924577" y="45317"/>
                    <a:pt x="918686" y="42858"/>
                    <a:pt x="911028" y="42858"/>
                  </a:cubicBezTo>
                  <a:close/>
                  <a:moveTo>
                    <a:pt x="129978" y="42858"/>
                  </a:moveTo>
                  <a:cubicBezTo>
                    <a:pt x="122202" y="42858"/>
                    <a:pt x="116001" y="45391"/>
                    <a:pt x="111377" y="50457"/>
                  </a:cubicBezTo>
                  <a:cubicBezTo>
                    <a:pt x="106752" y="55524"/>
                    <a:pt x="104028" y="62534"/>
                    <a:pt x="103203" y="71489"/>
                  </a:cubicBezTo>
                  <a:lnTo>
                    <a:pt x="153837" y="71489"/>
                  </a:lnTo>
                  <a:cubicBezTo>
                    <a:pt x="153837" y="62240"/>
                    <a:pt x="151775" y="55156"/>
                    <a:pt x="147651" y="50236"/>
                  </a:cubicBezTo>
                  <a:cubicBezTo>
                    <a:pt x="143528" y="45317"/>
                    <a:pt x="137637" y="42858"/>
                    <a:pt x="129978" y="42858"/>
                  </a:cubicBezTo>
                  <a:close/>
                  <a:moveTo>
                    <a:pt x="234223" y="30752"/>
                  </a:moveTo>
                  <a:cubicBezTo>
                    <a:pt x="245769" y="30752"/>
                    <a:pt x="254326" y="33314"/>
                    <a:pt x="259893" y="38439"/>
                  </a:cubicBezTo>
                  <a:cubicBezTo>
                    <a:pt x="265460" y="43565"/>
                    <a:pt x="268244" y="51783"/>
                    <a:pt x="268244" y="63094"/>
                  </a:cubicBezTo>
                  <a:lnTo>
                    <a:pt x="268244" y="129192"/>
                  </a:lnTo>
                  <a:lnTo>
                    <a:pt x="257375" y="129192"/>
                  </a:lnTo>
                  <a:lnTo>
                    <a:pt x="254459" y="115407"/>
                  </a:lnTo>
                  <a:lnTo>
                    <a:pt x="253752" y="115407"/>
                  </a:lnTo>
                  <a:cubicBezTo>
                    <a:pt x="248921" y="121475"/>
                    <a:pt x="244105" y="125584"/>
                    <a:pt x="239304" y="127734"/>
                  </a:cubicBezTo>
                  <a:cubicBezTo>
                    <a:pt x="234503" y="129884"/>
                    <a:pt x="228508" y="130959"/>
                    <a:pt x="221321" y="130959"/>
                  </a:cubicBezTo>
                  <a:cubicBezTo>
                    <a:pt x="211719" y="130959"/>
                    <a:pt x="204193" y="128485"/>
                    <a:pt x="198744" y="123537"/>
                  </a:cubicBezTo>
                  <a:cubicBezTo>
                    <a:pt x="193294" y="118588"/>
                    <a:pt x="190570" y="111548"/>
                    <a:pt x="190570" y="102417"/>
                  </a:cubicBezTo>
                  <a:cubicBezTo>
                    <a:pt x="190570" y="82858"/>
                    <a:pt x="206211" y="72608"/>
                    <a:pt x="237492" y="71665"/>
                  </a:cubicBezTo>
                  <a:lnTo>
                    <a:pt x="253929" y="71135"/>
                  </a:lnTo>
                  <a:lnTo>
                    <a:pt x="253929" y="65126"/>
                  </a:lnTo>
                  <a:cubicBezTo>
                    <a:pt x="253929" y="57527"/>
                    <a:pt x="252294" y="51915"/>
                    <a:pt x="249024" y="48292"/>
                  </a:cubicBezTo>
                  <a:cubicBezTo>
                    <a:pt x="245755" y="44669"/>
                    <a:pt x="240526" y="42858"/>
                    <a:pt x="233339" y="42858"/>
                  </a:cubicBezTo>
                  <a:cubicBezTo>
                    <a:pt x="225268" y="42858"/>
                    <a:pt x="216137" y="45332"/>
                    <a:pt x="205946" y="50281"/>
                  </a:cubicBezTo>
                  <a:lnTo>
                    <a:pt x="201439" y="39058"/>
                  </a:lnTo>
                  <a:cubicBezTo>
                    <a:pt x="206211" y="36466"/>
                    <a:pt x="211439" y="34434"/>
                    <a:pt x="217124" y="32961"/>
                  </a:cubicBezTo>
                  <a:cubicBezTo>
                    <a:pt x="222809" y="31488"/>
                    <a:pt x="228508" y="30752"/>
                    <a:pt x="234223" y="30752"/>
                  </a:cubicBezTo>
                  <a:close/>
                  <a:moveTo>
                    <a:pt x="911205" y="30575"/>
                  </a:moveTo>
                  <a:cubicBezTo>
                    <a:pt x="923340" y="30575"/>
                    <a:pt x="932943" y="34566"/>
                    <a:pt x="940012" y="42549"/>
                  </a:cubicBezTo>
                  <a:cubicBezTo>
                    <a:pt x="947081" y="50531"/>
                    <a:pt x="950616" y="61061"/>
                    <a:pt x="950616" y="74140"/>
                  </a:cubicBezTo>
                  <a:lnTo>
                    <a:pt x="950616" y="83418"/>
                  </a:lnTo>
                  <a:lnTo>
                    <a:pt x="883899" y="83418"/>
                  </a:lnTo>
                  <a:cubicBezTo>
                    <a:pt x="884194" y="94788"/>
                    <a:pt x="887066" y="103418"/>
                    <a:pt x="892515" y="109310"/>
                  </a:cubicBezTo>
                  <a:cubicBezTo>
                    <a:pt x="897964" y="115201"/>
                    <a:pt x="905637" y="118146"/>
                    <a:pt x="915535" y="118146"/>
                  </a:cubicBezTo>
                  <a:cubicBezTo>
                    <a:pt x="925962" y="118146"/>
                    <a:pt x="936271" y="115967"/>
                    <a:pt x="946463" y="111607"/>
                  </a:cubicBezTo>
                  <a:lnTo>
                    <a:pt x="946463" y="124685"/>
                  </a:lnTo>
                  <a:cubicBezTo>
                    <a:pt x="941279" y="126924"/>
                    <a:pt x="936374" y="128529"/>
                    <a:pt x="931750" y="129501"/>
                  </a:cubicBezTo>
                  <a:cubicBezTo>
                    <a:pt x="927125" y="130473"/>
                    <a:pt x="921543" y="130959"/>
                    <a:pt x="915004" y="130959"/>
                  </a:cubicBezTo>
                  <a:cubicBezTo>
                    <a:pt x="900689" y="130959"/>
                    <a:pt x="889393" y="126600"/>
                    <a:pt x="881116" y="117881"/>
                  </a:cubicBezTo>
                  <a:cubicBezTo>
                    <a:pt x="872839" y="109162"/>
                    <a:pt x="868700" y="97056"/>
                    <a:pt x="868700" y="81562"/>
                  </a:cubicBezTo>
                  <a:cubicBezTo>
                    <a:pt x="868700" y="65951"/>
                    <a:pt x="872544" y="53550"/>
                    <a:pt x="880232" y="44360"/>
                  </a:cubicBezTo>
                  <a:cubicBezTo>
                    <a:pt x="887920" y="35170"/>
                    <a:pt x="898244" y="30575"/>
                    <a:pt x="911205" y="30575"/>
                  </a:cubicBezTo>
                  <a:close/>
                  <a:moveTo>
                    <a:pt x="842074" y="30575"/>
                  </a:moveTo>
                  <a:cubicBezTo>
                    <a:pt x="846374" y="30575"/>
                    <a:pt x="850233" y="30928"/>
                    <a:pt x="853650" y="31635"/>
                  </a:cubicBezTo>
                  <a:lnTo>
                    <a:pt x="851617" y="45244"/>
                  </a:lnTo>
                  <a:cubicBezTo>
                    <a:pt x="847612" y="44360"/>
                    <a:pt x="844077" y="43918"/>
                    <a:pt x="841013" y="43918"/>
                  </a:cubicBezTo>
                  <a:cubicBezTo>
                    <a:pt x="833178" y="43918"/>
                    <a:pt x="826477" y="47099"/>
                    <a:pt x="820910" y="53462"/>
                  </a:cubicBezTo>
                  <a:cubicBezTo>
                    <a:pt x="815343" y="59824"/>
                    <a:pt x="812559" y="67748"/>
                    <a:pt x="812559" y="77232"/>
                  </a:cubicBezTo>
                  <a:lnTo>
                    <a:pt x="812559" y="129192"/>
                  </a:lnTo>
                  <a:lnTo>
                    <a:pt x="797891" y="129192"/>
                  </a:lnTo>
                  <a:lnTo>
                    <a:pt x="797891" y="32342"/>
                  </a:lnTo>
                  <a:lnTo>
                    <a:pt x="809997" y="32342"/>
                  </a:lnTo>
                  <a:lnTo>
                    <a:pt x="811676" y="50281"/>
                  </a:lnTo>
                  <a:lnTo>
                    <a:pt x="812383" y="50281"/>
                  </a:lnTo>
                  <a:cubicBezTo>
                    <a:pt x="815976" y="43977"/>
                    <a:pt x="820306" y="39117"/>
                    <a:pt x="825373" y="35700"/>
                  </a:cubicBezTo>
                  <a:cubicBezTo>
                    <a:pt x="830439" y="32283"/>
                    <a:pt x="836006" y="30575"/>
                    <a:pt x="842074" y="30575"/>
                  </a:cubicBezTo>
                  <a:close/>
                  <a:moveTo>
                    <a:pt x="732439" y="30575"/>
                  </a:moveTo>
                  <a:cubicBezTo>
                    <a:pt x="745989" y="30575"/>
                    <a:pt x="756755" y="35082"/>
                    <a:pt x="764737" y="44095"/>
                  </a:cubicBezTo>
                  <a:cubicBezTo>
                    <a:pt x="772719" y="53108"/>
                    <a:pt x="776711" y="65303"/>
                    <a:pt x="776711" y="80679"/>
                  </a:cubicBezTo>
                  <a:cubicBezTo>
                    <a:pt x="776711" y="96467"/>
                    <a:pt x="772734" y="108794"/>
                    <a:pt x="764781" y="117660"/>
                  </a:cubicBezTo>
                  <a:cubicBezTo>
                    <a:pt x="756828" y="126526"/>
                    <a:pt x="745841" y="130959"/>
                    <a:pt x="731820" y="130959"/>
                  </a:cubicBezTo>
                  <a:cubicBezTo>
                    <a:pt x="723160" y="130959"/>
                    <a:pt x="715473" y="128927"/>
                    <a:pt x="708757" y="124862"/>
                  </a:cubicBezTo>
                  <a:cubicBezTo>
                    <a:pt x="702041" y="120797"/>
                    <a:pt x="696857" y="114965"/>
                    <a:pt x="693204" y="107365"/>
                  </a:cubicBezTo>
                  <a:cubicBezTo>
                    <a:pt x="689552" y="99766"/>
                    <a:pt x="687725" y="90870"/>
                    <a:pt x="687725" y="80679"/>
                  </a:cubicBezTo>
                  <a:cubicBezTo>
                    <a:pt x="687725" y="64891"/>
                    <a:pt x="691672" y="52593"/>
                    <a:pt x="699567" y="43786"/>
                  </a:cubicBezTo>
                  <a:cubicBezTo>
                    <a:pt x="707461" y="34978"/>
                    <a:pt x="718418" y="30575"/>
                    <a:pt x="732439" y="30575"/>
                  </a:cubicBezTo>
                  <a:close/>
                  <a:moveTo>
                    <a:pt x="565319" y="30575"/>
                  </a:moveTo>
                  <a:cubicBezTo>
                    <a:pt x="580459" y="30575"/>
                    <a:pt x="590356" y="36054"/>
                    <a:pt x="595010" y="47011"/>
                  </a:cubicBezTo>
                  <a:lnTo>
                    <a:pt x="595717" y="47011"/>
                  </a:lnTo>
                  <a:cubicBezTo>
                    <a:pt x="598604" y="41945"/>
                    <a:pt x="602786" y="37939"/>
                    <a:pt x="608265" y="34993"/>
                  </a:cubicBezTo>
                  <a:cubicBezTo>
                    <a:pt x="613744" y="32048"/>
                    <a:pt x="619988" y="30575"/>
                    <a:pt x="626999" y="30575"/>
                  </a:cubicBezTo>
                  <a:cubicBezTo>
                    <a:pt x="637956" y="30575"/>
                    <a:pt x="646160" y="33388"/>
                    <a:pt x="651609" y="39014"/>
                  </a:cubicBezTo>
                  <a:cubicBezTo>
                    <a:pt x="657058" y="44640"/>
                    <a:pt x="659783" y="53639"/>
                    <a:pt x="659783" y="66010"/>
                  </a:cubicBezTo>
                  <a:lnTo>
                    <a:pt x="659783" y="129192"/>
                  </a:lnTo>
                  <a:lnTo>
                    <a:pt x="645114" y="129192"/>
                  </a:lnTo>
                  <a:lnTo>
                    <a:pt x="645114" y="66187"/>
                  </a:lnTo>
                  <a:cubicBezTo>
                    <a:pt x="645114" y="58469"/>
                    <a:pt x="643465" y="52681"/>
                    <a:pt x="640166" y="48823"/>
                  </a:cubicBezTo>
                  <a:cubicBezTo>
                    <a:pt x="636867" y="44964"/>
                    <a:pt x="631741" y="43035"/>
                    <a:pt x="624790" y="43035"/>
                  </a:cubicBezTo>
                  <a:cubicBezTo>
                    <a:pt x="615658" y="43035"/>
                    <a:pt x="608913" y="45656"/>
                    <a:pt x="604554" y="50899"/>
                  </a:cubicBezTo>
                  <a:cubicBezTo>
                    <a:pt x="600194" y="56142"/>
                    <a:pt x="598015" y="64213"/>
                    <a:pt x="598015" y="75112"/>
                  </a:cubicBezTo>
                  <a:lnTo>
                    <a:pt x="598015" y="129192"/>
                  </a:lnTo>
                  <a:lnTo>
                    <a:pt x="583346" y="129192"/>
                  </a:lnTo>
                  <a:lnTo>
                    <a:pt x="583346" y="66187"/>
                  </a:lnTo>
                  <a:cubicBezTo>
                    <a:pt x="583346" y="58469"/>
                    <a:pt x="581696" y="52681"/>
                    <a:pt x="578397" y="48823"/>
                  </a:cubicBezTo>
                  <a:cubicBezTo>
                    <a:pt x="575098" y="44964"/>
                    <a:pt x="569943" y="43035"/>
                    <a:pt x="562933" y="43035"/>
                  </a:cubicBezTo>
                  <a:cubicBezTo>
                    <a:pt x="553743" y="43035"/>
                    <a:pt x="547012" y="45789"/>
                    <a:pt x="542741" y="51297"/>
                  </a:cubicBezTo>
                  <a:cubicBezTo>
                    <a:pt x="538470" y="56805"/>
                    <a:pt x="536335" y="65833"/>
                    <a:pt x="536335" y="78381"/>
                  </a:cubicBezTo>
                  <a:lnTo>
                    <a:pt x="536335" y="129192"/>
                  </a:lnTo>
                  <a:lnTo>
                    <a:pt x="521666" y="129192"/>
                  </a:lnTo>
                  <a:lnTo>
                    <a:pt x="521666" y="32342"/>
                  </a:lnTo>
                  <a:lnTo>
                    <a:pt x="533595" y="32342"/>
                  </a:lnTo>
                  <a:lnTo>
                    <a:pt x="535981" y="45597"/>
                  </a:lnTo>
                  <a:lnTo>
                    <a:pt x="536688" y="45597"/>
                  </a:lnTo>
                  <a:cubicBezTo>
                    <a:pt x="539457" y="40884"/>
                    <a:pt x="543360" y="37202"/>
                    <a:pt x="548397" y="34551"/>
                  </a:cubicBezTo>
                  <a:cubicBezTo>
                    <a:pt x="553434" y="31900"/>
                    <a:pt x="559074" y="30575"/>
                    <a:pt x="565319" y="30575"/>
                  </a:cubicBezTo>
                  <a:close/>
                  <a:moveTo>
                    <a:pt x="424565" y="30575"/>
                  </a:moveTo>
                  <a:cubicBezTo>
                    <a:pt x="436229" y="30575"/>
                    <a:pt x="445007" y="33388"/>
                    <a:pt x="450898" y="39014"/>
                  </a:cubicBezTo>
                  <a:cubicBezTo>
                    <a:pt x="456789" y="44640"/>
                    <a:pt x="459735" y="53639"/>
                    <a:pt x="459735" y="66010"/>
                  </a:cubicBezTo>
                  <a:lnTo>
                    <a:pt x="459735" y="129192"/>
                  </a:lnTo>
                  <a:lnTo>
                    <a:pt x="445066" y="129192"/>
                  </a:lnTo>
                  <a:lnTo>
                    <a:pt x="445066" y="66540"/>
                  </a:lnTo>
                  <a:cubicBezTo>
                    <a:pt x="445066" y="58646"/>
                    <a:pt x="443269" y="52755"/>
                    <a:pt x="439675" y="48867"/>
                  </a:cubicBezTo>
                  <a:cubicBezTo>
                    <a:pt x="436082" y="44979"/>
                    <a:pt x="430456" y="43035"/>
                    <a:pt x="422797" y="43035"/>
                  </a:cubicBezTo>
                  <a:cubicBezTo>
                    <a:pt x="412665" y="43035"/>
                    <a:pt x="405242" y="45774"/>
                    <a:pt x="400529" y="51253"/>
                  </a:cubicBezTo>
                  <a:cubicBezTo>
                    <a:pt x="395816" y="56731"/>
                    <a:pt x="393460" y="65774"/>
                    <a:pt x="393460" y="78381"/>
                  </a:cubicBezTo>
                  <a:lnTo>
                    <a:pt x="393460" y="129192"/>
                  </a:lnTo>
                  <a:lnTo>
                    <a:pt x="378791" y="129192"/>
                  </a:lnTo>
                  <a:lnTo>
                    <a:pt x="378791" y="32342"/>
                  </a:lnTo>
                  <a:lnTo>
                    <a:pt x="390720" y="32342"/>
                  </a:lnTo>
                  <a:lnTo>
                    <a:pt x="393106" y="45597"/>
                  </a:lnTo>
                  <a:lnTo>
                    <a:pt x="393813" y="45597"/>
                  </a:lnTo>
                  <a:cubicBezTo>
                    <a:pt x="396818" y="40825"/>
                    <a:pt x="401030" y="37129"/>
                    <a:pt x="406450" y="34507"/>
                  </a:cubicBezTo>
                  <a:cubicBezTo>
                    <a:pt x="411869" y="31886"/>
                    <a:pt x="417908" y="30575"/>
                    <a:pt x="424565" y="30575"/>
                  </a:cubicBezTo>
                  <a:close/>
                  <a:moveTo>
                    <a:pt x="346774" y="30575"/>
                  </a:moveTo>
                  <a:cubicBezTo>
                    <a:pt x="351075" y="30575"/>
                    <a:pt x="354933" y="30928"/>
                    <a:pt x="358350" y="31635"/>
                  </a:cubicBezTo>
                  <a:lnTo>
                    <a:pt x="356318" y="45244"/>
                  </a:lnTo>
                  <a:cubicBezTo>
                    <a:pt x="352312" y="44360"/>
                    <a:pt x="348777" y="43918"/>
                    <a:pt x="345714" y="43918"/>
                  </a:cubicBezTo>
                  <a:cubicBezTo>
                    <a:pt x="337879" y="43918"/>
                    <a:pt x="331177" y="47099"/>
                    <a:pt x="325610" y="53462"/>
                  </a:cubicBezTo>
                  <a:cubicBezTo>
                    <a:pt x="320043" y="59824"/>
                    <a:pt x="317260" y="67748"/>
                    <a:pt x="317260" y="77232"/>
                  </a:cubicBezTo>
                  <a:lnTo>
                    <a:pt x="317260" y="129192"/>
                  </a:lnTo>
                  <a:lnTo>
                    <a:pt x="302591" y="129192"/>
                  </a:lnTo>
                  <a:lnTo>
                    <a:pt x="302591" y="32342"/>
                  </a:lnTo>
                  <a:lnTo>
                    <a:pt x="314697" y="32342"/>
                  </a:lnTo>
                  <a:lnTo>
                    <a:pt x="316376" y="50281"/>
                  </a:lnTo>
                  <a:lnTo>
                    <a:pt x="317083" y="50281"/>
                  </a:lnTo>
                  <a:cubicBezTo>
                    <a:pt x="320677" y="43977"/>
                    <a:pt x="325006" y="39117"/>
                    <a:pt x="330073" y="35700"/>
                  </a:cubicBezTo>
                  <a:cubicBezTo>
                    <a:pt x="335139" y="32283"/>
                    <a:pt x="340706" y="30575"/>
                    <a:pt x="346774" y="30575"/>
                  </a:cubicBezTo>
                  <a:close/>
                  <a:moveTo>
                    <a:pt x="130155" y="30575"/>
                  </a:moveTo>
                  <a:cubicBezTo>
                    <a:pt x="142290" y="30575"/>
                    <a:pt x="151893" y="34566"/>
                    <a:pt x="158962" y="42549"/>
                  </a:cubicBezTo>
                  <a:cubicBezTo>
                    <a:pt x="166032" y="50531"/>
                    <a:pt x="169566" y="61061"/>
                    <a:pt x="169566" y="74140"/>
                  </a:cubicBezTo>
                  <a:lnTo>
                    <a:pt x="169566" y="83418"/>
                  </a:lnTo>
                  <a:lnTo>
                    <a:pt x="102849" y="83418"/>
                  </a:lnTo>
                  <a:cubicBezTo>
                    <a:pt x="103144" y="94788"/>
                    <a:pt x="106016" y="103418"/>
                    <a:pt x="111465" y="109310"/>
                  </a:cubicBezTo>
                  <a:cubicBezTo>
                    <a:pt x="116915" y="115201"/>
                    <a:pt x="124588" y="118146"/>
                    <a:pt x="134485" y="118146"/>
                  </a:cubicBezTo>
                  <a:cubicBezTo>
                    <a:pt x="144912" y="118146"/>
                    <a:pt x="155221" y="115967"/>
                    <a:pt x="165413" y="111607"/>
                  </a:cubicBezTo>
                  <a:lnTo>
                    <a:pt x="165413" y="124685"/>
                  </a:lnTo>
                  <a:cubicBezTo>
                    <a:pt x="160229" y="126924"/>
                    <a:pt x="155325" y="128529"/>
                    <a:pt x="150700" y="129501"/>
                  </a:cubicBezTo>
                  <a:cubicBezTo>
                    <a:pt x="146076" y="130473"/>
                    <a:pt x="140494" y="130959"/>
                    <a:pt x="133955" y="130959"/>
                  </a:cubicBezTo>
                  <a:cubicBezTo>
                    <a:pt x="119639" y="130959"/>
                    <a:pt x="108343" y="126600"/>
                    <a:pt x="100066" y="117881"/>
                  </a:cubicBezTo>
                  <a:cubicBezTo>
                    <a:pt x="91789" y="109162"/>
                    <a:pt x="87650" y="97056"/>
                    <a:pt x="87650" y="81562"/>
                  </a:cubicBezTo>
                  <a:cubicBezTo>
                    <a:pt x="87650" y="65951"/>
                    <a:pt x="91494" y="53550"/>
                    <a:pt x="99182" y="44360"/>
                  </a:cubicBezTo>
                  <a:cubicBezTo>
                    <a:pt x="106870" y="35170"/>
                    <a:pt x="117194" y="30575"/>
                    <a:pt x="130155" y="30575"/>
                  </a:cubicBezTo>
                  <a:close/>
                  <a:moveTo>
                    <a:pt x="0" y="0"/>
                  </a:moveTo>
                  <a:lnTo>
                    <a:pt x="15022" y="0"/>
                  </a:lnTo>
                  <a:lnTo>
                    <a:pt x="15022" y="115584"/>
                  </a:lnTo>
                  <a:lnTo>
                    <a:pt x="72019" y="115584"/>
                  </a:lnTo>
                  <a:lnTo>
                    <a:pt x="72019" y="129192"/>
                  </a:lnTo>
                  <a:lnTo>
                    <a:pt x="0" y="129192"/>
                  </a:lnTo>
                  <a:close/>
                </a:path>
              </a:pathLst>
            </a:custGeom>
            <a:solidFill>
              <a:schemeClr val="tx1">
                <a:lumMod val="65000"/>
                <a:lumOff val="35000"/>
              </a:schemeClr>
            </a:solidFill>
            <a:ln w="6350">
              <a:solidFill>
                <a:schemeClr val="tx1">
                  <a:lumMod val="65000"/>
                  <a:lumOff val="35000"/>
                </a:schemeClr>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ct val="150000"/>
                </a:lnSpc>
              </a:pPr>
              <a:endParaRPr lang="en-ID" sz="1400">
                <a:solidFill>
                  <a:schemeClr val="tx1">
                    <a:lumMod val="50000"/>
                    <a:lumOff val="50000"/>
                  </a:schemeClr>
                </a:solidFill>
              </a:endParaRPr>
            </a:p>
          </p:txBody>
        </p:sp>
        <p:sp>
          <p:nvSpPr>
            <p:cNvPr id="33" name="Rectangle 32">
              <a:extLst>
                <a:ext uri="{FF2B5EF4-FFF2-40B4-BE49-F238E27FC236}">
                  <a16:creationId xmlns:a16="http://schemas.microsoft.com/office/drawing/2014/main" id="{BC7515FA-3E7C-42B0-A3FC-95BA0C9A4F3F}"/>
                </a:ext>
              </a:extLst>
            </p:cNvPr>
            <p:cNvSpPr/>
            <p:nvPr/>
          </p:nvSpPr>
          <p:spPr>
            <a:xfrm>
              <a:off x="7133773" y="1315941"/>
              <a:ext cx="1886857" cy="400050"/>
            </a:xfrm>
            <a:prstGeom prst="rect">
              <a:avLst/>
            </a:prstGeom>
            <a:noFill/>
            <a:ln w="28575" cap="rnd">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87" name="Group 86">
            <a:extLst>
              <a:ext uri="{FF2B5EF4-FFF2-40B4-BE49-F238E27FC236}">
                <a16:creationId xmlns:a16="http://schemas.microsoft.com/office/drawing/2014/main" id="{E9E8DE74-FF47-4DB7-A663-C1177316A042}"/>
              </a:ext>
            </a:extLst>
          </p:cNvPr>
          <p:cNvGrpSpPr/>
          <p:nvPr/>
        </p:nvGrpSpPr>
        <p:grpSpPr>
          <a:xfrm>
            <a:off x="-2270445" y="-3411442"/>
            <a:ext cx="1237509" cy="4434151"/>
            <a:chOff x="10687595" y="541440"/>
            <a:chExt cx="370352" cy="4434151"/>
          </a:xfrm>
        </p:grpSpPr>
        <p:sp>
          <p:nvSpPr>
            <p:cNvPr id="88" name="Rectangle 87">
              <a:extLst>
                <a:ext uri="{FF2B5EF4-FFF2-40B4-BE49-F238E27FC236}">
                  <a16:creationId xmlns:a16="http://schemas.microsoft.com/office/drawing/2014/main" id="{CF78E5CA-B29A-43F5-9BCD-95BBB7E79D72}"/>
                </a:ext>
              </a:extLst>
            </p:cNvPr>
            <p:cNvSpPr/>
            <p:nvPr/>
          </p:nvSpPr>
          <p:spPr>
            <a:xfrm>
              <a:off x="10787631" y="541440"/>
              <a:ext cx="270316" cy="40959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89" name="Rectangle 88">
              <a:extLst>
                <a:ext uri="{FF2B5EF4-FFF2-40B4-BE49-F238E27FC236}">
                  <a16:creationId xmlns:a16="http://schemas.microsoft.com/office/drawing/2014/main" id="{A12D5CF3-0D18-4648-81B6-3385443236B8}"/>
                </a:ext>
              </a:extLst>
            </p:cNvPr>
            <p:cNvSpPr/>
            <p:nvPr/>
          </p:nvSpPr>
          <p:spPr>
            <a:xfrm>
              <a:off x="10687595" y="879630"/>
              <a:ext cx="270316" cy="4095961"/>
            </a:xfrm>
            <a:prstGeom prst="rect">
              <a:avLst/>
            </a:prstGeom>
            <a:noFill/>
            <a:ln w="28575" cap="rnd">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grpSp>
        <p:nvGrpSpPr>
          <p:cNvPr id="94" name="Group 93">
            <a:extLst>
              <a:ext uri="{FF2B5EF4-FFF2-40B4-BE49-F238E27FC236}">
                <a16:creationId xmlns:a16="http://schemas.microsoft.com/office/drawing/2014/main" id="{8E6043DD-D184-48BA-9727-D5088C64F024}"/>
              </a:ext>
            </a:extLst>
          </p:cNvPr>
          <p:cNvGrpSpPr/>
          <p:nvPr/>
        </p:nvGrpSpPr>
        <p:grpSpPr>
          <a:xfrm>
            <a:off x="13501861" y="0"/>
            <a:ext cx="497681" cy="470693"/>
            <a:chOff x="5989638" y="581025"/>
            <a:chExt cx="497681" cy="470693"/>
          </a:xfrm>
        </p:grpSpPr>
        <p:sp>
          <p:nvSpPr>
            <p:cNvPr id="95" name="Rectangle 94">
              <a:extLst>
                <a:ext uri="{FF2B5EF4-FFF2-40B4-BE49-F238E27FC236}">
                  <a16:creationId xmlns:a16="http://schemas.microsoft.com/office/drawing/2014/main" id="{3C382D59-51FE-4AD6-B155-DBA141C61416}"/>
                </a:ext>
              </a:extLst>
            </p:cNvPr>
            <p:cNvSpPr/>
            <p:nvPr/>
          </p:nvSpPr>
          <p:spPr>
            <a:xfrm>
              <a:off x="6096794" y="581025"/>
              <a:ext cx="390525" cy="390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96" name="Rectangle 95">
              <a:extLst>
                <a:ext uri="{FF2B5EF4-FFF2-40B4-BE49-F238E27FC236}">
                  <a16:creationId xmlns:a16="http://schemas.microsoft.com/office/drawing/2014/main" id="{E9094BEA-0422-42EF-8B49-495FBB442881}"/>
                </a:ext>
              </a:extLst>
            </p:cNvPr>
            <p:cNvSpPr/>
            <p:nvPr/>
          </p:nvSpPr>
          <p:spPr>
            <a:xfrm>
              <a:off x="5989638" y="707232"/>
              <a:ext cx="344488" cy="344486"/>
            </a:xfrm>
            <a:prstGeom prst="rect">
              <a:avLst/>
            </a:prstGeom>
            <a:noFill/>
            <a:ln w="28575" cap="rnd">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pic>
        <p:nvPicPr>
          <p:cNvPr id="11" name="Picture 10">
            <a:extLst>
              <a:ext uri="{FF2B5EF4-FFF2-40B4-BE49-F238E27FC236}">
                <a16:creationId xmlns:a16="http://schemas.microsoft.com/office/drawing/2014/main" id="{4DF9F5C7-443D-B748-970E-95059BDC5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5210" y="796471"/>
            <a:ext cx="546100" cy="495300"/>
          </a:xfrm>
          <a:prstGeom prst="rect">
            <a:avLst/>
          </a:prstGeom>
        </p:spPr>
      </p:pic>
      <p:pic>
        <p:nvPicPr>
          <p:cNvPr id="9" name="Picture 8">
            <a:extLst>
              <a:ext uri="{FF2B5EF4-FFF2-40B4-BE49-F238E27FC236}">
                <a16:creationId xmlns:a16="http://schemas.microsoft.com/office/drawing/2014/main" id="{1D24389C-D7FE-1E40-BA1D-C655FD159E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4811" y="5695950"/>
            <a:ext cx="3581400" cy="2324100"/>
          </a:xfrm>
          <a:prstGeom prst="rect">
            <a:avLst/>
          </a:prstGeom>
        </p:spPr>
      </p:pic>
      <p:pic>
        <p:nvPicPr>
          <p:cNvPr id="4" name="Picture 3" descr="A picture containing person, outdoor, person, girl&#10;&#10;Description automatically generated">
            <a:extLst>
              <a:ext uri="{FF2B5EF4-FFF2-40B4-BE49-F238E27FC236}">
                <a16:creationId xmlns:a16="http://schemas.microsoft.com/office/drawing/2014/main" id="{DAD85AB7-0EE1-8545-B4AE-D3BDF77CED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1980" y="3829754"/>
            <a:ext cx="4542369" cy="3028246"/>
          </a:xfrm>
          <a:prstGeom prst="rect">
            <a:avLst/>
          </a:prstGeom>
        </p:spPr>
      </p:pic>
      <p:pic>
        <p:nvPicPr>
          <p:cNvPr id="7" name="Picture 6" descr="A picture containing cup, bottle, glass, table&#10;&#10;Description automatically generated">
            <a:extLst>
              <a:ext uri="{FF2B5EF4-FFF2-40B4-BE49-F238E27FC236}">
                <a16:creationId xmlns:a16="http://schemas.microsoft.com/office/drawing/2014/main" id="{CB22627F-088F-AA4A-A174-284F211A01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82838" y="1436090"/>
            <a:ext cx="4940993" cy="3289427"/>
          </a:xfrm>
          <a:prstGeom prst="rect">
            <a:avLst/>
          </a:prstGeom>
        </p:spPr>
      </p:pic>
    </p:spTree>
    <p:extLst>
      <p:ext uri="{BB962C8B-B14F-4D97-AF65-F5344CB8AC3E}">
        <p14:creationId xmlns:p14="http://schemas.microsoft.com/office/powerpoint/2010/main" val="283548021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enter Text Body">
            <a:extLst>
              <a:ext uri="{FF2B5EF4-FFF2-40B4-BE49-F238E27FC236}">
                <a16:creationId xmlns:a16="http://schemas.microsoft.com/office/drawing/2014/main" id="{79830A37-C9B9-5F44-9E5F-AC012476906F}"/>
              </a:ext>
            </a:extLst>
          </p:cNvPr>
          <p:cNvSpPr txBox="1"/>
          <p:nvPr/>
        </p:nvSpPr>
        <p:spPr>
          <a:xfrm>
            <a:off x="460874" y="1343829"/>
            <a:ext cx="8094833" cy="4762009"/>
          </a:xfrm>
          <a:prstGeom prst="rect">
            <a:avLst/>
          </a:prstGeom>
          <a:noFill/>
        </p:spPr>
        <p:txBody>
          <a:bodyPr wrap="square" lIns="0" tIns="0" rIns="0" bIns="0" rtlCol="0" anchor="t">
            <a:spAutoFit/>
          </a:bodyPr>
          <a:lstStyle>
            <a:defPPr>
              <a:defRPr lang="en-US"/>
            </a:defPPr>
            <a:lvl1pPr algn="dist">
              <a:lnSpc>
                <a:spcPct val="150000"/>
              </a:lnSpc>
              <a:defRPr sz="1400">
                <a:solidFill>
                  <a:schemeClr val="tx1">
                    <a:lumMod val="50000"/>
                    <a:lumOff val="50000"/>
                  </a:schemeClr>
                </a:solidFill>
              </a:defRPr>
            </a:lvl1pPr>
          </a:lstStyle>
          <a:p>
            <a:pPr marL="285750" indent="-285750" algn="l">
              <a:buFont typeface="Arial" panose="020B0604020202020204" pitchFamily="34" charset="0"/>
              <a:buChar char="•"/>
            </a:pPr>
            <a:r>
              <a:rPr lang="en-US" sz="1600" dirty="0">
                <a:solidFill>
                  <a:schemeClr val="tx1">
                    <a:lumMod val="65000"/>
                    <a:lumOff val="35000"/>
                  </a:schemeClr>
                </a:solidFill>
              </a:rPr>
              <a:t>Need 2-3 hours to digest a larger meal before event</a:t>
            </a:r>
          </a:p>
          <a:p>
            <a:pPr marL="285750" indent="-285750" algn="l">
              <a:buFont typeface="Arial" panose="020B0604020202020204" pitchFamily="34" charset="0"/>
              <a:buChar char="•"/>
            </a:pPr>
            <a:r>
              <a:rPr lang="en-US" sz="1600" dirty="0">
                <a:solidFill>
                  <a:schemeClr val="tx1">
                    <a:lumMod val="65000"/>
                    <a:lumOff val="35000"/>
                  </a:schemeClr>
                </a:solidFill>
              </a:rPr>
              <a:t>Small snack – can be eaten 30 minutes before event</a:t>
            </a:r>
            <a:endParaRPr lang="en-US" sz="1600" dirty="0">
              <a:solidFill>
                <a:schemeClr val="tx1">
                  <a:lumMod val="65000"/>
                  <a:lumOff val="35000"/>
                </a:schemeClr>
              </a:solidFill>
              <a:ea typeface="Open Sans"/>
              <a:cs typeface="Open Sans"/>
            </a:endParaRP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rPr>
              <a:t>Granola bar</a:t>
            </a:r>
            <a:endParaRPr lang="en-US" sz="1600" dirty="0">
              <a:solidFill>
                <a:schemeClr val="tx1">
                  <a:lumMod val="65000"/>
                  <a:lumOff val="35000"/>
                </a:schemeClr>
              </a:solidFill>
              <a:ea typeface="Open Sans"/>
              <a:cs typeface="Open Sans"/>
            </a:endParaRP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rPr>
              <a:t>Trail Mix</a:t>
            </a:r>
            <a:endParaRPr lang="en-US" sz="1600" dirty="0">
              <a:solidFill>
                <a:schemeClr val="tx1">
                  <a:lumMod val="65000"/>
                  <a:lumOff val="35000"/>
                </a:schemeClr>
              </a:solidFill>
              <a:ea typeface="Open Sans"/>
              <a:cs typeface="Open Sans"/>
            </a:endParaRP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ea typeface="Open Sans"/>
                <a:cs typeface="Open Sans"/>
              </a:rPr>
              <a:t>Smoothie</a:t>
            </a:r>
            <a:endParaRPr lang="en-US" sz="1600" dirty="0">
              <a:solidFill>
                <a:schemeClr val="tx1">
                  <a:lumMod val="65000"/>
                  <a:lumOff val="35000"/>
                </a:schemeClr>
              </a:solidFill>
            </a:endParaRP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rPr>
              <a:t>Fruit</a:t>
            </a:r>
            <a:endParaRPr lang="en-US" sz="1600" dirty="0">
              <a:solidFill>
                <a:schemeClr val="tx1">
                  <a:lumMod val="65000"/>
                  <a:lumOff val="35000"/>
                </a:schemeClr>
              </a:solidFill>
              <a:ea typeface="Open Sans"/>
              <a:cs typeface="Open Sans"/>
            </a:endParaRPr>
          </a:p>
          <a:p>
            <a:pPr marL="285750" indent="-285750" algn="l">
              <a:buFont typeface="Arial" panose="020B0604020202020204" pitchFamily="34" charset="0"/>
              <a:buChar char="•"/>
            </a:pPr>
            <a:r>
              <a:rPr lang="en-US" sz="1600" dirty="0">
                <a:solidFill>
                  <a:schemeClr val="tx1">
                    <a:lumMod val="65000"/>
                    <a:lumOff val="35000"/>
                  </a:schemeClr>
                </a:solidFill>
              </a:rPr>
              <a:t>Recovery – Balanced meal or protein and carbohydrate rich snack</a:t>
            </a:r>
            <a:endParaRPr lang="en-US" sz="1600" dirty="0">
              <a:solidFill>
                <a:schemeClr val="tx1">
                  <a:lumMod val="65000"/>
                  <a:lumOff val="35000"/>
                </a:schemeClr>
              </a:solidFill>
              <a:ea typeface="Open Sans"/>
              <a:cs typeface="Open Sans"/>
            </a:endParaRP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rPr>
              <a:t>Sweet potato with grilled chicken and vegetables</a:t>
            </a:r>
            <a:endParaRPr lang="en-US" sz="1600" dirty="0">
              <a:solidFill>
                <a:schemeClr val="tx1">
                  <a:lumMod val="65000"/>
                  <a:lumOff val="35000"/>
                </a:schemeClr>
              </a:solidFill>
              <a:ea typeface="Open Sans"/>
              <a:cs typeface="Open Sans"/>
            </a:endParaRP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rPr>
              <a:t>Glass of low-fat milk</a:t>
            </a:r>
            <a:endParaRPr lang="en-US" sz="1600" dirty="0">
              <a:solidFill>
                <a:schemeClr val="tx1">
                  <a:lumMod val="65000"/>
                  <a:lumOff val="35000"/>
                </a:schemeClr>
              </a:solidFill>
              <a:ea typeface="Open Sans"/>
              <a:cs typeface="Open Sans"/>
            </a:endParaRP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rPr>
              <a:t>Peanut butter toast with whole grain bread</a:t>
            </a: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ea typeface="Open Sans"/>
                <a:cs typeface="Open Sans"/>
              </a:rPr>
              <a:t>Grilled Chicken Wrap</a:t>
            </a: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ea typeface="Open Sans"/>
                <a:cs typeface="Open Sans"/>
              </a:rPr>
              <a:t>Cottage Cheese &amp; whole grain crackers</a:t>
            </a: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ea typeface="Open Sans"/>
                <a:cs typeface="Open Sans"/>
              </a:rPr>
              <a:t>Greek yogurt with fruit &amp; granola</a:t>
            </a:r>
          </a:p>
        </p:txBody>
      </p:sp>
      <p:sp>
        <p:nvSpPr>
          <p:cNvPr id="30" name="LeftSub">
            <a:extLst>
              <a:ext uri="{FF2B5EF4-FFF2-40B4-BE49-F238E27FC236}">
                <a16:creationId xmlns:a16="http://schemas.microsoft.com/office/drawing/2014/main" id="{BCC92B5F-A6E3-5E4E-8529-818CB250848C}"/>
              </a:ext>
            </a:extLst>
          </p:cNvPr>
          <p:cNvSpPr txBox="1"/>
          <p:nvPr/>
        </p:nvSpPr>
        <p:spPr>
          <a:xfrm>
            <a:off x="630230" y="362373"/>
            <a:ext cx="5988819" cy="742383"/>
          </a:xfrm>
          <a:prstGeom prst="rect">
            <a:avLst/>
          </a:prstGeom>
          <a:noFill/>
        </p:spPr>
        <p:txBody>
          <a:bodyPr wrap="none" lIns="0" tIns="0" rIns="0" bIns="0" rtlCol="0">
            <a:spAutoFit/>
          </a:bodyPr>
          <a:lstStyle/>
          <a:p>
            <a:pPr>
              <a:lnSpc>
                <a:spcPct val="150000"/>
              </a:lnSpc>
            </a:pPr>
            <a:r>
              <a:rPr lang="en-US" sz="3600" b="1">
                <a:solidFill>
                  <a:schemeClr val="tx1">
                    <a:lumMod val="65000"/>
                    <a:lumOff val="35000"/>
                  </a:schemeClr>
                </a:solidFill>
              </a:rPr>
              <a:t>Meal Timing on Game Day</a:t>
            </a:r>
            <a:endParaRPr lang="en-ID" sz="3600" b="1">
              <a:solidFill>
                <a:schemeClr val="tx1">
                  <a:lumMod val="65000"/>
                  <a:lumOff val="35000"/>
                </a:schemeClr>
              </a:solidFill>
            </a:endParaRPr>
          </a:p>
        </p:txBody>
      </p:sp>
      <p:pic>
        <p:nvPicPr>
          <p:cNvPr id="35" name="Picture 34">
            <a:extLst>
              <a:ext uri="{FF2B5EF4-FFF2-40B4-BE49-F238E27FC236}">
                <a16:creationId xmlns:a16="http://schemas.microsoft.com/office/drawing/2014/main" id="{DB9F7EBA-1050-5D4E-82DA-17EDCD02D5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6676" y="868456"/>
            <a:ext cx="868456" cy="868456"/>
          </a:xfrm>
          <a:prstGeom prst="rect">
            <a:avLst/>
          </a:prstGeom>
        </p:spPr>
      </p:pic>
      <p:pic>
        <p:nvPicPr>
          <p:cNvPr id="37" name="Picture 36">
            <a:extLst>
              <a:ext uri="{FF2B5EF4-FFF2-40B4-BE49-F238E27FC236}">
                <a16:creationId xmlns:a16="http://schemas.microsoft.com/office/drawing/2014/main" id="{C8145BDA-4367-FC43-A9CE-CD4218AD4A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25132" y="0"/>
            <a:ext cx="868456" cy="868456"/>
          </a:xfrm>
          <a:prstGeom prst="rect">
            <a:avLst/>
          </a:prstGeom>
        </p:spPr>
      </p:pic>
      <p:pic>
        <p:nvPicPr>
          <p:cNvPr id="5" name="Picture 4" descr="A close up of a logo&#10;&#10;Description automatically generated">
            <a:extLst>
              <a:ext uri="{FF2B5EF4-FFF2-40B4-BE49-F238E27FC236}">
                <a16:creationId xmlns:a16="http://schemas.microsoft.com/office/drawing/2014/main" id="{99B52627-6649-2248-A771-54A485CA79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60000">
            <a:off x="5695780" y="293134"/>
            <a:ext cx="1851686" cy="1851686"/>
          </a:xfrm>
          <a:prstGeom prst="rect">
            <a:avLst/>
          </a:prstGeom>
        </p:spPr>
      </p:pic>
      <p:pic>
        <p:nvPicPr>
          <p:cNvPr id="12" name="Picture 11">
            <a:extLst>
              <a:ext uri="{FF2B5EF4-FFF2-40B4-BE49-F238E27FC236}">
                <a16:creationId xmlns:a16="http://schemas.microsoft.com/office/drawing/2014/main" id="{830EA3F0-9163-4C42-A9C6-7D2AC1EA43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1735" y="6271260"/>
            <a:ext cx="546100" cy="495300"/>
          </a:xfrm>
          <a:prstGeom prst="rect">
            <a:avLst/>
          </a:prstGeom>
        </p:spPr>
      </p:pic>
      <p:pic>
        <p:nvPicPr>
          <p:cNvPr id="7" name="Picture 6" descr="A clock is shown at the time&#10;&#10;Description automatically generated">
            <a:extLst>
              <a:ext uri="{FF2B5EF4-FFF2-40B4-BE49-F238E27FC236}">
                <a16:creationId xmlns:a16="http://schemas.microsoft.com/office/drawing/2014/main" id="{2CDD1FCE-D0E6-A643-B8C3-BD1CD96C69E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0958" y="5178144"/>
            <a:ext cx="1972077" cy="1972077"/>
          </a:xfrm>
          <a:prstGeom prst="rect">
            <a:avLst/>
          </a:prstGeom>
        </p:spPr>
      </p:pic>
      <p:pic>
        <p:nvPicPr>
          <p:cNvPr id="9" name="Picture 8" descr="A person smiling for the camera&#10;&#10;Description automatically generated">
            <a:extLst>
              <a:ext uri="{FF2B5EF4-FFF2-40B4-BE49-F238E27FC236}">
                <a16:creationId xmlns:a16="http://schemas.microsoft.com/office/drawing/2014/main" id="{C8F5600D-640D-4540-937E-D3536C1D6B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35711" y="2336800"/>
            <a:ext cx="4038600" cy="2184400"/>
          </a:xfrm>
          <a:prstGeom prst="rect">
            <a:avLst/>
          </a:prstGeom>
        </p:spPr>
      </p:pic>
      <p:sp>
        <p:nvSpPr>
          <p:cNvPr id="2" name="Rectangle 1">
            <a:extLst>
              <a:ext uri="{FF2B5EF4-FFF2-40B4-BE49-F238E27FC236}">
                <a16:creationId xmlns:a16="http://schemas.microsoft.com/office/drawing/2014/main" id="{D9E059A6-D317-3843-A2F3-BBD8074247B3}"/>
              </a:ext>
            </a:extLst>
          </p:cNvPr>
          <p:cNvSpPr/>
          <p:nvPr/>
        </p:nvSpPr>
        <p:spPr>
          <a:xfrm>
            <a:off x="7249773" y="4622546"/>
            <a:ext cx="3610476" cy="369332"/>
          </a:xfrm>
          <a:prstGeom prst="rect">
            <a:avLst/>
          </a:prstGeom>
        </p:spPr>
        <p:txBody>
          <a:bodyPr wrap="none">
            <a:spAutoFit/>
          </a:bodyPr>
          <a:lstStyle/>
          <a:p>
            <a:r>
              <a:rPr lang="en-US">
                <a:solidFill>
                  <a:schemeClr val="tx1">
                    <a:lumMod val="65000"/>
                    <a:lumOff val="35000"/>
                  </a:schemeClr>
                </a:solidFill>
              </a:rPr>
              <a:t>Sara – Nutrition College Student</a:t>
            </a:r>
          </a:p>
        </p:txBody>
      </p:sp>
      <p:sp>
        <p:nvSpPr>
          <p:cNvPr id="13" name="Rectangle 12">
            <a:extLst>
              <a:ext uri="{FF2B5EF4-FFF2-40B4-BE49-F238E27FC236}">
                <a16:creationId xmlns:a16="http://schemas.microsoft.com/office/drawing/2014/main" id="{A585EE73-24A8-E543-93D0-CBBA3D10C2ED}"/>
              </a:ext>
            </a:extLst>
          </p:cNvPr>
          <p:cNvSpPr/>
          <p:nvPr/>
        </p:nvSpPr>
        <p:spPr>
          <a:xfrm>
            <a:off x="6830808" y="5040748"/>
            <a:ext cx="6096000" cy="738664"/>
          </a:xfrm>
          <a:prstGeom prst="rect">
            <a:avLst/>
          </a:prstGeom>
        </p:spPr>
        <p:txBody>
          <a:bodyPr wrap="square">
            <a:spAutoFit/>
          </a:bodyPr>
          <a:lstStyle/>
          <a:p>
            <a:r>
              <a:rPr lang="en-US" sz="140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hlinkClick r:id="rId9">
                  <a:extLst>
                    <a:ext uri="{A12FA001-AC4F-418D-AE19-62706E023703}">
                      <ahyp:hlinkClr xmlns:ahyp="http://schemas.microsoft.com/office/drawing/2018/hyperlinkcolor" val="tx"/>
                    </a:ext>
                  </a:extLst>
                </a:hlinkClick>
              </a:rPr>
              <a:t>https://health.utah.edu/nutrition-integrative-physiology</a:t>
            </a:r>
          </a:p>
          <a:p>
            <a:r>
              <a:rPr lang="en-US" sz="140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hlinkClick r:id="rId9">
                  <a:extLst>
                    <a:ext uri="{A12FA001-AC4F-418D-AE19-62706E023703}">
                      <ahyp:hlinkClr xmlns:ahyp="http://schemas.microsoft.com/office/drawing/2018/hyperlinkcolor" val="tx"/>
                    </a:ext>
                  </a:extLst>
                </a:hlinkClick>
              </a:rPr>
              <a:t>/community-outreach/utah-center-community-nutrition</a:t>
            </a:r>
          </a:p>
          <a:p>
            <a:r>
              <a:rPr lang="en-US" sz="140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hlinkClick r:id="rId9">
                  <a:extLst>
                    <a:ext uri="{A12FA001-AC4F-418D-AE19-62706E023703}">
                      <ahyp:hlinkClr xmlns:ahyp="http://schemas.microsoft.com/office/drawing/2018/hyperlinkcolor" val="tx"/>
                    </a:ext>
                  </a:extLst>
                </a:hlinkClick>
              </a:rPr>
              <a:t>/clinical-nutrition-resources</a:t>
            </a:r>
            <a:endParaRPr lang="en-US" sz="140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4127940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ece of bread&#10;&#10;Description automatically generated">
            <a:extLst>
              <a:ext uri="{FF2B5EF4-FFF2-40B4-BE49-F238E27FC236}">
                <a16:creationId xmlns:a16="http://schemas.microsoft.com/office/drawing/2014/main" id="{F5E9216E-8023-B445-A2C5-3B4DBB3495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89"/>
          <a:stretch/>
        </p:blipFill>
        <p:spPr>
          <a:xfrm>
            <a:off x="-44618" y="1963315"/>
            <a:ext cx="6795793" cy="4711958"/>
          </a:xfrm>
          <a:prstGeom prst="rect">
            <a:avLst/>
          </a:prstGeom>
        </p:spPr>
      </p:pic>
      <p:sp>
        <p:nvSpPr>
          <p:cNvPr id="2" name="Center Text Body">
            <a:extLst>
              <a:ext uri="{FF2B5EF4-FFF2-40B4-BE49-F238E27FC236}">
                <a16:creationId xmlns:a16="http://schemas.microsoft.com/office/drawing/2014/main" id="{E310005E-A43B-7C4A-B54E-C50F2BE22A45}"/>
              </a:ext>
            </a:extLst>
          </p:cNvPr>
          <p:cNvSpPr txBox="1"/>
          <p:nvPr/>
        </p:nvSpPr>
        <p:spPr>
          <a:xfrm>
            <a:off x="6047801" y="1447555"/>
            <a:ext cx="5965278" cy="3653949"/>
          </a:xfrm>
          <a:prstGeom prst="rect">
            <a:avLst/>
          </a:prstGeom>
          <a:noFill/>
        </p:spPr>
        <p:txBody>
          <a:bodyPr wrap="square" lIns="0" tIns="0" rIns="0" bIns="0" rtlCol="0" anchor="t">
            <a:spAutoFit/>
          </a:bodyPr>
          <a:lstStyle>
            <a:defPPr>
              <a:defRPr lang="en-US"/>
            </a:defPPr>
            <a:lvl1pPr algn="dist">
              <a:lnSpc>
                <a:spcPct val="150000"/>
              </a:lnSpc>
              <a:defRPr sz="1400">
                <a:solidFill>
                  <a:schemeClr val="tx1">
                    <a:lumMod val="50000"/>
                    <a:lumOff val="50000"/>
                  </a:schemeClr>
                </a:solidFill>
              </a:defRPr>
            </a:lvl1pPr>
          </a:lstStyle>
          <a:p>
            <a:pPr algn="l"/>
            <a:endParaRPr lang="en-US" sz="1600" dirty="0">
              <a:solidFill>
                <a:schemeClr val="tx1">
                  <a:lumMod val="65000"/>
                  <a:lumOff val="35000"/>
                </a:schemeClr>
              </a:solidFill>
              <a:ea typeface="Open Sans"/>
              <a:cs typeface="Open Sans"/>
            </a:endParaRPr>
          </a:p>
          <a:p>
            <a:pPr marL="285750" indent="-285750" algn="l">
              <a:buFont typeface="Arial" panose="020B0604020202020204" pitchFamily="34" charset="0"/>
              <a:buChar char="•"/>
            </a:pPr>
            <a:r>
              <a:rPr lang="en-US" sz="1600" dirty="0">
                <a:solidFill>
                  <a:schemeClr val="tx1">
                    <a:lumMod val="65000"/>
                    <a:lumOff val="35000"/>
                  </a:schemeClr>
                </a:solidFill>
              </a:rPr>
              <a:t>Carbohydrates – Important for energy</a:t>
            </a:r>
            <a:endParaRPr lang="en-US" sz="1600" dirty="0">
              <a:solidFill>
                <a:schemeClr val="tx1">
                  <a:lumMod val="65000"/>
                  <a:lumOff val="35000"/>
                </a:schemeClr>
              </a:solidFill>
              <a:ea typeface="Open Sans"/>
              <a:cs typeface="Open Sans"/>
            </a:endParaRP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rPr>
              <a:t>Whole grain crackers or bread</a:t>
            </a:r>
            <a:endParaRPr lang="en-US" sz="1600" dirty="0">
              <a:solidFill>
                <a:schemeClr val="tx1">
                  <a:lumMod val="65000"/>
                  <a:lumOff val="35000"/>
                </a:schemeClr>
              </a:solidFill>
              <a:ea typeface="Open Sans"/>
              <a:cs typeface="Open Sans"/>
            </a:endParaRP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rPr>
              <a:t>Pasta</a:t>
            </a:r>
            <a:endParaRPr lang="en-US" sz="1600" dirty="0">
              <a:solidFill>
                <a:schemeClr val="tx1">
                  <a:lumMod val="65000"/>
                  <a:lumOff val="35000"/>
                </a:schemeClr>
              </a:solidFill>
              <a:ea typeface="Open Sans"/>
              <a:cs typeface="Open Sans"/>
            </a:endParaRP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rPr>
              <a:t>Potatoes</a:t>
            </a:r>
            <a:endParaRPr lang="en-US" sz="1600" dirty="0">
              <a:solidFill>
                <a:schemeClr val="tx1">
                  <a:lumMod val="65000"/>
                  <a:lumOff val="35000"/>
                </a:schemeClr>
              </a:solidFill>
              <a:ea typeface="Open Sans"/>
              <a:cs typeface="Open Sans"/>
            </a:endParaRPr>
          </a:p>
          <a:p>
            <a:pPr marL="285750" indent="-285750" algn="l">
              <a:buFont typeface="Arial" panose="020B0604020202020204" pitchFamily="34" charset="0"/>
              <a:buChar char="•"/>
            </a:pPr>
            <a:r>
              <a:rPr lang="en-US" sz="1600" dirty="0">
                <a:solidFill>
                  <a:schemeClr val="tx1">
                    <a:lumMod val="65000"/>
                    <a:lumOff val="35000"/>
                  </a:schemeClr>
                </a:solidFill>
              </a:rPr>
              <a:t>Protein – Try to incorporate with every meal and snack</a:t>
            </a:r>
            <a:endParaRPr lang="en-US" sz="1600" dirty="0">
              <a:solidFill>
                <a:schemeClr val="tx1">
                  <a:lumMod val="65000"/>
                  <a:lumOff val="35000"/>
                </a:schemeClr>
              </a:solidFill>
              <a:ea typeface="Open Sans"/>
              <a:cs typeface="Open Sans"/>
            </a:endParaRP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rPr>
              <a:t>Eggs or dairy products</a:t>
            </a:r>
            <a:endParaRPr lang="en-US" sz="1600" dirty="0">
              <a:solidFill>
                <a:schemeClr val="tx1">
                  <a:lumMod val="65000"/>
                  <a:lumOff val="35000"/>
                </a:schemeClr>
              </a:solidFill>
              <a:ea typeface="Open Sans"/>
              <a:cs typeface="Open Sans"/>
            </a:endParaRP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rPr>
              <a:t>Deli meat </a:t>
            </a:r>
            <a:endParaRPr lang="en-US" sz="1600" dirty="0">
              <a:solidFill>
                <a:schemeClr val="tx1">
                  <a:lumMod val="65000"/>
                  <a:lumOff val="35000"/>
                </a:schemeClr>
              </a:solidFill>
              <a:ea typeface="Open Sans"/>
              <a:cs typeface="Open Sans"/>
            </a:endParaRP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rPr>
              <a:t>Beans or tofu</a:t>
            </a:r>
            <a:endParaRPr lang="en-US" sz="1600" dirty="0">
              <a:solidFill>
                <a:schemeClr val="tx1">
                  <a:lumMod val="65000"/>
                  <a:lumOff val="35000"/>
                </a:schemeClr>
              </a:solidFill>
              <a:ea typeface="Open Sans"/>
              <a:cs typeface="Open Sans"/>
            </a:endParaRP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rPr>
              <a:t>Chicken, turkey or fish</a:t>
            </a:r>
            <a:endParaRPr lang="en-US" sz="1600" dirty="0">
              <a:solidFill>
                <a:schemeClr val="tx1">
                  <a:lumMod val="65000"/>
                  <a:lumOff val="35000"/>
                </a:schemeClr>
              </a:solidFill>
              <a:ea typeface="Open Sans"/>
              <a:cs typeface="Open Sans"/>
            </a:endParaRPr>
          </a:p>
        </p:txBody>
      </p:sp>
      <p:sp>
        <p:nvSpPr>
          <p:cNvPr id="4" name="TextBox 3">
            <a:extLst>
              <a:ext uri="{FF2B5EF4-FFF2-40B4-BE49-F238E27FC236}">
                <a16:creationId xmlns:a16="http://schemas.microsoft.com/office/drawing/2014/main" id="{9D58AF6B-6116-F943-8874-57723E24C183}"/>
              </a:ext>
            </a:extLst>
          </p:cNvPr>
          <p:cNvSpPr txBox="1"/>
          <p:nvPr/>
        </p:nvSpPr>
        <p:spPr>
          <a:xfrm>
            <a:off x="6020860" y="704088"/>
            <a:ext cx="3751027" cy="742383"/>
          </a:xfrm>
          <a:prstGeom prst="rect">
            <a:avLst/>
          </a:prstGeom>
          <a:noFill/>
        </p:spPr>
        <p:txBody>
          <a:bodyPr wrap="none" lIns="0" tIns="0" rIns="0" bIns="0" rtlCol="0">
            <a:spAutoFit/>
          </a:bodyPr>
          <a:lstStyle/>
          <a:p>
            <a:pPr>
              <a:lnSpc>
                <a:spcPct val="150000"/>
              </a:lnSpc>
            </a:pPr>
            <a:r>
              <a:rPr lang="en-US" sz="3600" b="1">
                <a:solidFill>
                  <a:schemeClr val="tx1">
                    <a:lumMod val="65000"/>
                    <a:lumOff val="35000"/>
                  </a:schemeClr>
                </a:solidFill>
              </a:rPr>
              <a:t>Sports Nutrition</a:t>
            </a:r>
            <a:endParaRPr lang="en-ID" sz="3600" b="1">
              <a:solidFill>
                <a:schemeClr val="tx1">
                  <a:lumMod val="65000"/>
                  <a:lumOff val="35000"/>
                </a:schemeClr>
              </a:solidFill>
            </a:endParaRPr>
          </a:p>
        </p:txBody>
      </p:sp>
      <p:pic>
        <p:nvPicPr>
          <p:cNvPr id="5" name="Picture 4">
            <a:extLst>
              <a:ext uri="{FF2B5EF4-FFF2-40B4-BE49-F238E27FC236}">
                <a16:creationId xmlns:a16="http://schemas.microsoft.com/office/drawing/2014/main" id="{6A5B325A-1C3A-0543-9C92-D1B5136CF0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0624" y="2622706"/>
            <a:ext cx="546100" cy="495300"/>
          </a:xfrm>
          <a:prstGeom prst="rect">
            <a:avLst/>
          </a:prstGeom>
        </p:spPr>
      </p:pic>
      <p:pic>
        <p:nvPicPr>
          <p:cNvPr id="6" name="Picture 5">
            <a:extLst>
              <a:ext uri="{FF2B5EF4-FFF2-40B4-BE49-F238E27FC236}">
                <a16:creationId xmlns:a16="http://schemas.microsoft.com/office/drawing/2014/main" id="{DA30AF67-C3FC-2549-A183-853BAEB19C71}"/>
              </a:ext>
            </a:extLst>
          </p:cNvPr>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a:off x="4343674" y="-3417031"/>
            <a:ext cx="1717440" cy="1717440"/>
          </a:xfrm>
          <a:prstGeom prst="rect">
            <a:avLst/>
          </a:prstGeom>
        </p:spPr>
      </p:pic>
      <p:pic>
        <p:nvPicPr>
          <p:cNvPr id="11" name="Picture 10">
            <a:extLst>
              <a:ext uri="{FF2B5EF4-FFF2-40B4-BE49-F238E27FC236}">
                <a16:creationId xmlns:a16="http://schemas.microsoft.com/office/drawing/2014/main" id="{1425AD9C-CC2F-FA44-804E-28ED35E6B4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56752" y="5478627"/>
            <a:ext cx="482600" cy="457200"/>
          </a:xfrm>
          <a:prstGeom prst="rect">
            <a:avLst/>
          </a:prstGeom>
        </p:spPr>
      </p:pic>
      <p:pic>
        <p:nvPicPr>
          <p:cNvPr id="10" name="Picture 9">
            <a:extLst>
              <a:ext uri="{FF2B5EF4-FFF2-40B4-BE49-F238E27FC236}">
                <a16:creationId xmlns:a16="http://schemas.microsoft.com/office/drawing/2014/main" id="{1A3286F1-DFE2-DF42-8EF3-7BD21E08ECCD}"/>
              </a:ext>
            </a:extLst>
          </p:cNvPr>
          <p:cNvPicPr>
            <a:picLocks noChangeAspect="1"/>
          </p:cNvPicPr>
          <p:nvPr/>
        </p:nvPicPr>
        <p:blipFill>
          <a:blip r:embed="rId7">
            <a:alphaModFix amt="70000"/>
            <a:extLst>
              <a:ext uri="{28A0092B-C50C-407E-A947-70E740481C1C}">
                <a14:useLocalDpi xmlns:a14="http://schemas.microsoft.com/office/drawing/2010/main" val="0"/>
              </a:ext>
            </a:extLst>
          </a:blip>
          <a:stretch>
            <a:fillRect/>
          </a:stretch>
        </p:blipFill>
        <p:spPr>
          <a:xfrm>
            <a:off x="-44617" y="0"/>
            <a:ext cx="1318781" cy="1318781"/>
          </a:xfrm>
          <a:prstGeom prst="rect">
            <a:avLst/>
          </a:prstGeom>
        </p:spPr>
      </p:pic>
      <p:pic>
        <p:nvPicPr>
          <p:cNvPr id="14" name="Picture 13">
            <a:extLst>
              <a:ext uri="{FF2B5EF4-FFF2-40B4-BE49-F238E27FC236}">
                <a16:creationId xmlns:a16="http://schemas.microsoft.com/office/drawing/2014/main" id="{722AB915-D4FE-F340-BB72-731FFDDE7439}"/>
              </a:ext>
            </a:extLst>
          </p:cNvPr>
          <p:cNvPicPr>
            <a:picLocks noChangeAspect="1"/>
          </p:cNvPicPr>
          <p:nvPr/>
        </p:nvPicPr>
        <p:blipFill>
          <a:blip r:embed="rId8">
            <a:alphaModFix amt="70000"/>
            <a:extLst>
              <a:ext uri="{28A0092B-C50C-407E-A947-70E740481C1C}">
                <a14:useLocalDpi xmlns:a14="http://schemas.microsoft.com/office/drawing/2010/main" val="0"/>
              </a:ext>
            </a:extLst>
          </a:blip>
          <a:stretch>
            <a:fillRect/>
          </a:stretch>
        </p:blipFill>
        <p:spPr>
          <a:xfrm>
            <a:off x="1274164" y="1303925"/>
            <a:ext cx="1318781" cy="1318781"/>
          </a:xfrm>
          <a:prstGeom prst="rect">
            <a:avLst/>
          </a:prstGeom>
        </p:spPr>
      </p:pic>
    </p:spTree>
    <p:extLst>
      <p:ext uri="{BB962C8B-B14F-4D97-AF65-F5344CB8AC3E}">
        <p14:creationId xmlns:p14="http://schemas.microsoft.com/office/powerpoint/2010/main" val="168862847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indoor, sitting, mirror, table&#10;&#10;Description automatically generated">
            <a:extLst>
              <a:ext uri="{FF2B5EF4-FFF2-40B4-BE49-F238E27FC236}">
                <a16:creationId xmlns:a16="http://schemas.microsoft.com/office/drawing/2014/main" id="{1CC9AD54-4829-DC4D-99BB-8A20F93461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840" t="16791" r="5534"/>
          <a:stretch/>
        </p:blipFill>
        <p:spPr>
          <a:xfrm>
            <a:off x="1" y="0"/>
            <a:ext cx="12193588" cy="6858000"/>
          </a:xfrm>
          <a:prstGeom prst="rect">
            <a:avLst/>
          </a:prstGeom>
        </p:spPr>
      </p:pic>
      <p:grpSp>
        <p:nvGrpSpPr>
          <p:cNvPr id="66" name="Group 65">
            <a:extLst>
              <a:ext uri="{FF2B5EF4-FFF2-40B4-BE49-F238E27FC236}">
                <a16:creationId xmlns:a16="http://schemas.microsoft.com/office/drawing/2014/main" id="{20FB62EA-4857-41DE-ADF7-6A33545016B1}"/>
              </a:ext>
            </a:extLst>
          </p:cNvPr>
          <p:cNvGrpSpPr/>
          <p:nvPr/>
        </p:nvGrpSpPr>
        <p:grpSpPr>
          <a:xfrm>
            <a:off x="5357099" y="699821"/>
            <a:ext cx="5965278" cy="1715139"/>
            <a:chOff x="5302797" y="1236302"/>
            <a:chExt cx="5965278" cy="1715139"/>
          </a:xfrm>
        </p:grpSpPr>
        <p:sp>
          <p:nvSpPr>
            <p:cNvPr id="56" name="LeftSub">
              <a:extLst>
                <a:ext uri="{FF2B5EF4-FFF2-40B4-BE49-F238E27FC236}">
                  <a16:creationId xmlns:a16="http://schemas.microsoft.com/office/drawing/2014/main" id="{9B85106C-6ED7-4D0E-8EA9-04EC4D4D1B24}"/>
                </a:ext>
              </a:extLst>
            </p:cNvPr>
            <p:cNvSpPr txBox="1"/>
            <p:nvPr/>
          </p:nvSpPr>
          <p:spPr>
            <a:xfrm>
              <a:off x="5302797" y="1236302"/>
              <a:ext cx="3486532" cy="742383"/>
            </a:xfrm>
            <a:prstGeom prst="rect">
              <a:avLst/>
            </a:prstGeom>
            <a:noFill/>
          </p:spPr>
          <p:txBody>
            <a:bodyPr wrap="none" lIns="0" tIns="0" rIns="0" bIns="0" rtlCol="0">
              <a:spAutoFit/>
            </a:bodyPr>
            <a:lstStyle/>
            <a:p>
              <a:pPr>
                <a:lnSpc>
                  <a:spcPct val="150000"/>
                </a:lnSpc>
              </a:pPr>
              <a:r>
                <a:rPr lang="en-US" sz="3600" b="1">
                  <a:solidFill>
                    <a:schemeClr val="tx1">
                      <a:lumMod val="65000"/>
                      <a:lumOff val="35000"/>
                    </a:schemeClr>
                  </a:solidFill>
                </a:rPr>
                <a:t>Fact or Fiction?</a:t>
              </a:r>
              <a:endParaRPr lang="en-ID" sz="3600" b="1">
                <a:solidFill>
                  <a:schemeClr val="tx1">
                    <a:lumMod val="65000"/>
                    <a:lumOff val="35000"/>
                  </a:schemeClr>
                </a:solidFill>
              </a:endParaRPr>
            </a:p>
          </p:txBody>
        </p:sp>
        <p:sp>
          <p:nvSpPr>
            <p:cNvPr id="61" name="Center Text Body">
              <a:extLst>
                <a:ext uri="{FF2B5EF4-FFF2-40B4-BE49-F238E27FC236}">
                  <a16:creationId xmlns:a16="http://schemas.microsoft.com/office/drawing/2014/main" id="{C206F5CB-FA3F-4DC6-AB42-517839D84A8F}"/>
                </a:ext>
              </a:extLst>
            </p:cNvPr>
            <p:cNvSpPr txBox="1"/>
            <p:nvPr/>
          </p:nvSpPr>
          <p:spPr>
            <a:xfrm>
              <a:off x="5302797" y="2252147"/>
              <a:ext cx="5965278" cy="69929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600">
                  <a:solidFill>
                    <a:schemeClr val="tx1">
                      <a:lumMod val="65000"/>
                      <a:lumOff val="35000"/>
                    </a:schemeClr>
                  </a:solidFill>
                </a:rPr>
                <a:t>Nutritional Supplements are a better option </a:t>
              </a:r>
              <a:br>
                <a:rPr lang="en-US" sz="1600">
                  <a:solidFill>
                    <a:schemeClr val="tx1">
                      <a:lumMod val="65000"/>
                      <a:lumOff val="35000"/>
                    </a:schemeClr>
                  </a:solidFill>
                </a:rPr>
              </a:br>
              <a:r>
                <a:rPr lang="en-US" sz="1600">
                  <a:solidFill>
                    <a:schemeClr val="tx1">
                      <a:lumMod val="65000"/>
                      <a:lumOff val="35000"/>
                    </a:schemeClr>
                  </a:solidFill>
                </a:rPr>
                <a:t>for nutrients than actual food. </a:t>
              </a:r>
            </a:p>
          </p:txBody>
        </p:sp>
      </p:grpSp>
      <p:pic>
        <p:nvPicPr>
          <p:cNvPr id="3" name="Picture 2">
            <a:extLst>
              <a:ext uri="{FF2B5EF4-FFF2-40B4-BE49-F238E27FC236}">
                <a16:creationId xmlns:a16="http://schemas.microsoft.com/office/drawing/2014/main" id="{8F52B4E0-0122-0444-89E1-3C62973328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7987" y="1715666"/>
            <a:ext cx="546100" cy="495300"/>
          </a:xfrm>
          <a:prstGeom prst="rect">
            <a:avLst/>
          </a:prstGeom>
        </p:spPr>
      </p:pic>
      <p:pic>
        <p:nvPicPr>
          <p:cNvPr id="4" name="Picture 3">
            <a:extLst>
              <a:ext uri="{FF2B5EF4-FFF2-40B4-BE49-F238E27FC236}">
                <a16:creationId xmlns:a16="http://schemas.microsoft.com/office/drawing/2014/main" id="{6082814E-D946-2647-A857-B3D91369A1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912" y="-1614720"/>
            <a:ext cx="3556000" cy="2819400"/>
          </a:xfrm>
          <a:prstGeom prst="rect">
            <a:avLst/>
          </a:prstGeom>
        </p:spPr>
      </p:pic>
    </p:spTree>
    <p:extLst>
      <p:ext uri="{BB962C8B-B14F-4D97-AF65-F5344CB8AC3E}">
        <p14:creationId xmlns:p14="http://schemas.microsoft.com/office/powerpoint/2010/main" val="220374247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7145FC-8D5B-49C1-AF08-D5C0149D4EEF}"/>
              </a:ext>
            </a:extLst>
          </p:cNvPr>
          <p:cNvSpPr txBox="1"/>
          <p:nvPr/>
        </p:nvSpPr>
        <p:spPr>
          <a:xfrm>
            <a:off x="5358384" y="704088"/>
            <a:ext cx="5713102" cy="553998"/>
          </a:xfrm>
          <a:prstGeom prst="rect">
            <a:avLst/>
          </a:prstGeom>
          <a:noFill/>
        </p:spPr>
        <p:txBody>
          <a:bodyPr wrap="none" lIns="0" tIns="0" rIns="0" bIns="0" rtlCol="0">
            <a:spAutoFit/>
          </a:bodyPr>
          <a:lstStyle/>
          <a:p>
            <a:r>
              <a:rPr lang="en-US" sz="3600" b="1">
                <a:solidFill>
                  <a:schemeClr val="tx1">
                    <a:lumMod val="65000"/>
                    <a:lumOff val="35000"/>
                  </a:schemeClr>
                </a:solidFill>
              </a:rPr>
              <a:t>Nutritional Supplements</a:t>
            </a:r>
            <a:endParaRPr lang="en-ID" sz="3600" b="1">
              <a:solidFill>
                <a:schemeClr val="tx1">
                  <a:lumMod val="65000"/>
                  <a:lumOff val="35000"/>
                </a:schemeClr>
              </a:solidFill>
            </a:endParaRPr>
          </a:p>
        </p:txBody>
      </p:sp>
      <p:pic>
        <p:nvPicPr>
          <p:cNvPr id="11" name="Picture 10">
            <a:extLst>
              <a:ext uri="{FF2B5EF4-FFF2-40B4-BE49-F238E27FC236}">
                <a16:creationId xmlns:a16="http://schemas.microsoft.com/office/drawing/2014/main" id="{499F3B40-B39E-7B45-9605-C331A4972E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327" y="3552467"/>
            <a:ext cx="546100" cy="495300"/>
          </a:xfrm>
          <a:prstGeom prst="rect">
            <a:avLst/>
          </a:prstGeom>
        </p:spPr>
      </p:pic>
      <p:pic>
        <p:nvPicPr>
          <p:cNvPr id="4" name="Picture 3">
            <a:extLst>
              <a:ext uri="{FF2B5EF4-FFF2-40B4-BE49-F238E27FC236}">
                <a16:creationId xmlns:a16="http://schemas.microsoft.com/office/drawing/2014/main" id="{45848AE8-047D-7141-9471-0F5CD36EB267}"/>
              </a:ext>
            </a:extLst>
          </p:cNvPr>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213118" y="2943977"/>
            <a:ext cx="1717440" cy="1717440"/>
          </a:xfrm>
          <a:prstGeom prst="rect">
            <a:avLst/>
          </a:prstGeom>
        </p:spPr>
      </p:pic>
      <p:pic>
        <p:nvPicPr>
          <p:cNvPr id="6" name="Picture 5">
            <a:extLst>
              <a:ext uri="{FF2B5EF4-FFF2-40B4-BE49-F238E27FC236}">
                <a16:creationId xmlns:a16="http://schemas.microsoft.com/office/drawing/2014/main" id="{DD1EBC25-93CD-234C-BB37-AA45CE500C9E}"/>
              </a:ext>
            </a:extLst>
          </p:cNvPr>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a:off x="1930558" y="3552467"/>
            <a:ext cx="2235200" cy="2235200"/>
          </a:xfrm>
          <a:prstGeom prst="rect">
            <a:avLst/>
          </a:prstGeom>
        </p:spPr>
      </p:pic>
      <p:pic>
        <p:nvPicPr>
          <p:cNvPr id="8" name="Picture 7">
            <a:extLst>
              <a:ext uri="{FF2B5EF4-FFF2-40B4-BE49-F238E27FC236}">
                <a16:creationId xmlns:a16="http://schemas.microsoft.com/office/drawing/2014/main" id="{4DD65A1B-6EB5-FC47-B73F-1995C673DD26}"/>
              </a:ext>
            </a:extLst>
          </p:cNvPr>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598910" y="5409084"/>
            <a:ext cx="1781548" cy="1781548"/>
          </a:xfrm>
          <a:prstGeom prst="rect">
            <a:avLst/>
          </a:prstGeom>
        </p:spPr>
      </p:pic>
      <p:pic>
        <p:nvPicPr>
          <p:cNvPr id="9" name="Picture 8" descr="A person posing for the camera&#10;&#10;Description automatically generated">
            <a:extLst>
              <a:ext uri="{FF2B5EF4-FFF2-40B4-BE49-F238E27FC236}">
                <a16:creationId xmlns:a16="http://schemas.microsoft.com/office/drawing/2014/main" id="{0820AAA6-DC3A-A340-9387-583019667D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3427" y="1983539"/>
            <a:ext cx="1790700" cy="2489200"/>
          </a:xfrm>
          <a:prstGeom prst="rect">
            <a:avLst/>
          </a:prstGeom>
        </p:spPr>
      </p:pic>
      <p:sp>
        <p:nvSpPr>
          <p:cNvPr id="2" name="Rectangle 1">
            <a:extLst>
              <a:ext uri="{FF2B5EF4-FFF2-40B4-BE49-F238E27FC236}">
                <a16:creationId xmlns:a16="http://schemas.microsoft.com/office/drawing/2014/main" id="{4ADB1061-D0A6-3B47-A664-99B20809DB13}"/>
              </a:ext>
            </a:extLst>
          </p:cNvPr>
          <p:cNvSpPr/>
          <p:nvPr/>
        </p:nvSpPr>
        <p:spPr>
          <a:xfrm>
            <a:off x="5925282" y="4661417"/>
            <a:ext cx="3986989" cy="369332"/>
          </a:xfrm>
          <a:prstGeom prst="rect">
            <a:avLst/>
          </a:prstGeom>
        </p:spPr>
        <p:txBody>
          <a:bodyPr wrap="none">
            <a:spAutoFit/>
          </a:bodyPr>
          <a:lstStyle/>
          <a:p>
            <a:r>
              <a:rPr lang="en-US">
                <a:solidFill>
                  <a:schemeClr val="tx1">
                    <a:lumMod val="65000"/>
                    <a:lumOff val="35000"/>
                  </a:schemeClr>
                </a:solidFill>
              </a:rPr>
              <a:t>Hannah – Nutrition College Student</a:t>
            </a:r>
          </a:p>
        </p:txBody>
      </p:sp>
      <p:sp>
        <p:nvSpPr>
          <p:cNvPr id="10" name="Rectangle 9">
            <a:extLst>
              <a:ext uri="{FF2B5EF4-FFF2-40B4-BE49-F238E27FC236}">
                <a16:creationId xmlns:a16="http://schemas.microsoft.com/office/drawing/2014/main" id="{02DC8A8E-7B10-5947-8AA2-814EE7E4A913}"/>
              </a:ext>
            </a:extLst>
          </p:cNvPr>
          <p:cNvSpPr/>
          <p:nvPr/>
        </p:nvSpPr>
        <p:spPr>
          <a:xfrm>
            <a:off x="5635791" y="5049003"/>
            <a:ext cx="6096000" cy="738664"/>
          </a:xfrm>
          <a:prstGeom prst="rect">
            <a:avLst/>
          </a:prstGeom>
        </p:spPr>
        <p:txBody>
          <a:bodyPr wrap="square">
            <a:spAutoFit/>
          </a:bodyPr>
          <a:lstStyle/>
          <a:p>
            <a:r>
              <a:rPr lang="en-US" sz="140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hlinkClick r:id="rId8">
                  <a:extLst>
                    <a:ext uri="{A12FA001-AC4F-418D-AE19-62706E023703}">
                      <ahyp:hlinkClr xmlns:ahyp="http://schemas.microsoft.com/office/drawing/2018/hyperlinkcolor" val="tx"/>
                    </a:ext>
                  </a:extLst>
                </a:hlinkClick>
              </a:rPr>
              <a:t>https://health.utah.edu/nutrition-integrative-physiology</a:t>
            </a:r>
          </a:p>
          <a:p>
            <a:r>
              <a:rPr lang="en-US" sz="140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hlinkClick r:id="rId8">
                  <a:extLst>
                    <a:ext uri="{A12FA001-AC4F-418D-AE19-62706E023703}">
                      <ahyp:hlinkClr xmlns:ahyp="http://schemas.microsoft.com/office/drawing/2018/hyperlinkcolor" val="tx"/>
                    </a:ext>
                  </a:extLst>
                </a:hlinkClick>
              </a:rPr>
              <a:t>/community-outreach/utah-center-community-nutrition</a:t>
            </a:r>
          </a:p>
          <a:p>
            <a:r>
              <a:rPr lang="en-US" sz="140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hlinkClick r:id="rId8">
                  <a:extLst>
                    <a:ext uri="{A12FA001-AC4F-418D-AE19-62706E023703}">
                      <ahyp:hlinkClr xmlns:ahyp="http://schemas.microsoft.com/office/drawing/2018/hyperlinkcolor" val="tx"/>
                    </a:ext>
                  </a:extLst>
                </a:hlinkClick>
              </a:rPr>
              <a:t>/clinical-nutrition-resources</a:t>
            </a:r>
            <a:endParaRPr lang="en-US" sz="140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7877714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erson posing for the camera&#10;&#10;Description automatically generated">
            <a:extLst>
              <a:ext uri="{FF2B5EF4-FFF2-40B4-BE49-F238E27FC236}">
                <a16:creationId xmlns:a16="http://schemas.microsoft.com/office/drawing/2014/main" id="{CD05B72B-71F4-144F-91B4-B20510A1CC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597"/>
          <a:stretch/>
        </p:blipFill>
        <p:spPr>
          <a:xfrm>
            <a:off x="377951" y="1803350"/>
            <a:ext cx="6705601" cy="5054649"/>
          </a:xfrm>
          <a:prstGeom prst="rect">
            <a:avLst/>
          </a:prstGeom>
        </p:spPr>
      </p:pic>
      <p:grpSp>
        <p:nvGrpSpPr>
          <p:cNvPr id="3" name="Group 2">
            <a:extLst>
              <a:ext uri="{FF2B5EF4-FFF2-40B4-BE49-F238E27FC236}">
                <a16:creationId xmlns:a16="http://schemas.microsoft.com/office/drawing/2014/main" id="{B68E1F12-5008-0D42-ACF2-57E9A509B02D}"/>
              </a:ext>
            </a:extLst>
          </p:cNvPr>
          <p:cNvGrpSpPr/>
          <p:nvPr/>
        </p:nvGrpSpPr>
        <p:grpSpPr>
          <a:xfrm>
            <a:off x="4279840" y="774764"/>
            <a:ext cx="8077688" cy="3670730"/>
            <a:chOff x="535986" y="2735278"/>
            <a:chExt cx="6631508" cy="3670730"/>
          </a:xfrm>
        </p:grpSpPr>
        <p:sp>
          <p:nvSpPr>
            <p:cNvPr id="4" name="Left Text Body">
              <a:extLst>
                <a:ext uri="{FF2B5EF4-FFF2-40B4-BE49-F238E27FC236}">
                  <a16:creationId xmlns:a16="http://schemas.microsoft.com/office/drawing/2014/main" id="{7FA0759F-CC24-2542-9C0C-09DD138DB98B}"/>
                </a:ext>
              </a:extLst>
            </p:cNvPr>
            <p:cNvSpPr txBox="1"/>
            <p:nvPr/>
          </p:nvSpPr>
          <p:spPr>
            <a:xfrm>
              <a:off x="535986" y="3859990"/>
              <a:ext cx="6631508" cy="2546018"/>
            </a:xfrm>
            <a:prstGeom prst="rect">
              <a:avLst/>
            </a:prstGeom>
            <a:noFill/>
          </p:spPr>
          <p:txBody>
            <a:bodyPr wrap="square" lIns="0" tIns="0" rIns="0" bIns="0" rtlCol="0" anchor="t">
              <a:spAutoFit/>
            </a:bodyPr>
            <a:lstStyle/>
            <a:p>
              <a:pPr marL="285750" indent="-285750">
                <a:lnSpc>
                  <a:spcPct val="150000"/>
                </a:lnSpc>
                <a:buFont typeface="Arial" panose="020B0604020202020204" pitchFamily="34" charset="0"/>
                <a:buChar char="•"/>
              </a:pPr>
              <a:r>
                <a:rPr lang="en-US" sz="1600" dirty="0">
                  <a:solidFill>
                    <a:schemeClr val="tx1">
                      <a:lumMod val="65000"/>
                      <a:lumOff val="35000"/>
                    </a:schemeClr>
                  </a:solidFill>
                </a:rPr>
                <a:t>Regular physical activity promotes lifelong wellness and health</a:t>
              </a:r>
            </a:p>
            <a:p>
              <a:pPr>
                <a:lnSpc>
                  <a:spcPct val="150000"/>
                </a:lnSpc>
              </a:pPr>
              <a:endParaRPr lang="en-US" sz="1600" dirty="0">
                <a:solidFill>
                  <a:schemeClr val="tx1">
                    <a:lumMod val="65000"/>
                    <a:lumOff val="35000"/>
                  </a:schemeClr>
                </a:solidFill>
                <a:ea typeface="Open Sans"/>
                <a:cs typeface="Open Sans"/>
              </a:endParaRPr>
            </a:p>
            <a:p>
              <a:pPr marL="285750" indent="-285750">
                <a:lnSpc>
                  <a:spcPct val="150000"/>
                </a:lnSpc>
                <a:buFont typeface="Arial" panose="020B0604020202020204" pitchFamily="34" charset="0"/>
                <a:buChar char="•"/>
              </a:pPr>
              <a:r>
                <a:rPr lang="en-US" sz="1600" dirty="0">
                  <a:solidFill>
                    <a:schemeClr val="tx1">
                      <a:lumMod val="65000"/>
                      <a:lumOff val="35000"/>
                    </a:schemeClr>
                  </a:solidFill>
                </a:rPr>
                <a:t>You do not have to go to the gym or play a sport to be physically active</a:t>
              </a:r>
              <a:endParaRPr lang="en-US" sz="1600" dirty="0">
                <a:solidFill>
                  <a:schemeClr val="tx1">
                    <a:lumMod val="65000"/>
                    <a:lumOff val="35000"/>
                  </a:schemeClr>
                </a:solidFill>
                <a:ea typeface="Open Sans"/>
                <a:cs typeface="Open Sans"/>
              </a:endParaRPr>
            </a:p>
            <a:p>
              <a:pPr>
                <a:lnSpc>
                  <a:spcPct val="150000"/>
                </a:lnSpc>
              </a:pPr>
              <a:endParaRPr lang="en-US" sz="1600" dirty="0">
                <a:solidFill>
                  <a:schemeClr val="tx1">
                    <a:lumMod val="65000"/>
                    <a:lumOff val="35000"/>
                  </a:schemeClr>
                </a:solidFill>
                <a:ea typeface="Open Sans"/>
                <a:cs typeface="Open Sans"/>
              </a:endParaRPr>
            </a:p>
            <a:p>
              <a:pPr marL="285750" indent="-285750">
                <a:lnSpc>
                  <a:spcPct val="150000"/>
                </a:lnSpc>
                <a:buFont typeface="Arial" panose="020B0604020202020204" pitchFamily="34" charset="0"/>
                <a:buChar char="•"/>
              </a:pPr>
              <a:r>
                <a:rPr lang="en-US" sz="1600" dirty="0">
                  <a:solidFill>
                    <a:schemeClr val="tx1">
                      <a:lumMod val="65000"/>
                      <a:lumOff val="35000"/>
                    </a:schemeClr>
                  </a:solidFill>
                </a:rPr>
                <a:t>Sports nutrition should be an extension of an overall healthy diet</a:t>
              </a:r>
              <a:endParaRPr lang="en-US" sz="1600">
                <a:solidFill>
                  <a:schemeClr val="tx1">
                    <a:lumMod val="65000"/>
                    <a:lumOff val="35000"/>
                  </a:schemeClr>
                </a:solidFill>
                <a:ea typeface="Open Sans"/>
                <a:cs typeface="Open Sans"/>
              </a:endParaRPr>
            </a:p>
            <a:p>
              <a:pPr>
                <a:lnSpc>
                  <a:spcPct val="150000"/>
                </a:lnSpc>
              </a:pPr>
              <a:endParaRPr lang="en-US" sz="1600" dirty="0">
                <a:solidFill>
                  <a:schemeClr val="tx1">
                    <a:lumMod val="65000"/>
                    <a:lumOff val="35000"/>
                  </a:schemeClr>
                </a:solidFill>
                <a:ea typeface="Open Sans"/>
                <a:cs typeface="Open Sans"/>
              </a:endParaRPr>
            </a:p>
            <a:p>
              <a:pPr marL="285750" indent="-285750">
                <a:lnSpc>
                  <a:spcPct val="150000"/>
                </a:lnSpc>
                <a:buFont typeface="Arial" panose="020B0604020202020204" pitchFamily="34" charset="0"/>
                <a:buChar char="•"/>
              </a:pPr>
              <a:r>
                <a:rPr lang="en-US" sz="1600" dirty="0">
                  <a:solidFill>
                    <a:schemeClr val="tx1">
                      <a:lumMod val="65000"/>
                      <a:lumOff val="35000"/>
                    </a:schemeClr>
                  </a:solidFill>
                </a:rPr>
                <a:t>It is better to eat whole foods rather than taking supplements </a:t>
              </a:r>
              <a:endParaRPr lang="en-US" sz="1600" dirty="0">
                <a:solidFill>
                  <a:schemeClr val="tx1">
                    <a:lumMod val="65000"/>
                    <a:lumOff val="35000"/>
                  </a:schemeClr>
                </a:solidFill>
                <a:ea typeface="Open Sans"/>
                <a:cs typeface="Open Sans"/>
              </a:endParaRPr>
            </a:p>
          </p:txBody>
        </p:sp>
        <p:sp>
          <p:nvSpPr>
            <p:cNvPr id="5" name="LeftSub">
              <a:extLst>
                <a:ext uri="{FF2B5EF4-FFF2-40B4-BE49-F238E27FC236}">
                  <a16:creationId xmlns:a16="http://schemas.microsoft.com/office/drawing/2014/main" id="{01128D32-3073-A646-B46E-07AFE5DE6511}"/>
                </a:ext>
              </a:extLst>
            </p:cNvPr>
            <p:cNvSpPr txBox="1"/>
            <p:nvPr/>
          </p:nvSpPr>
          <p:spPr>
            <a:xfrm>
              <a:off x="1008703" y="2735278"/>
              <a:ext cx="4767587" cy="742447"/>
            </a:xfrm>
            <a:prstGeom prst="rect">
              <a:avLst/>
            </a:prstGeom>
            <a:noFill/>
          </p:spPr>
          <p:txBody>
            <a:bodyPr wrap="none" lIns="0" tIns="0" rIns="0" bIns="0" rtlCol="0">
              <a:spAutoFit/>
            </a:bodyPr>
            <a:lstStyle/>
            <a:p>
              <a:pPr>
                <a:lnSpc>
                  <a:spcPct val="150000"/>
                </a:lnSpc>
              </a:pPr>
              <a:r>
                <a:rPr lang="en-US" sz="3600" b="1">
                  <a:solidFill>
                    <a:schemeClr val="tx1">
                      <a:lumMod val="65000"/>
                      <a:lumOff val="35000"/>
                    </a:schemeClr>
                  </a:solidFill>
                </a:rPr>
                <a:t>Take Home Message</a:t>
              </a:r>
              <a:endParaRPr lang="en-ID" sz="3600" b="1">
                <a:solidFill>
                  <a:schemeClr val="tx1">
                    <a:lumMod val="65000"/>
                    <a:lumOff val="35000"/>
                  </a:schemeClr>
                </a:solidFill>
              </a:endParaRPr>
            </a:p>
          </p:txBody>
        </p:sp>
      </p:grpSp>
      <p:pic>
        <p:nvPicPr>
          <p:cNvPr id="11" name="Picture 10">
            <a:extLst>
              <a:ext uri="{FF2B5EF4-FFF2-40B4-BE49-F238E27FC236}">
                <a16:creationId xmlns:a16="http://schemas.microsoft.com/office/drawing/2014/main" id="{5FB96535-9464-C141-B7F7-4143FBF21A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4940" y="618079"/>
            <a:ext cx="482600" cy="457200"/>
          </a:xfrm>
          <a:prstGeom prst="rect">
            <a:avLst/>
          </a:prstGeom>
        </p:spPr>
      </p:pic>
      <p:pic>
        <p:nvPicPr>
          <p:cNvPr id="12" name="Picture 11">
            <a:extLst>
              <a:ext uri="{FF2B5EF4-FFF2-40B4-BE49-F238E27FC236}">
                <a16:creationId xmlns:a16="http://schemas.microsoft.com/office/drawing/2014/main" id="{E6D4BF76-F78D-2B4C-A9A2-AEB8499D08AE}"/>
              </a:ext>
            </a:extLst>
          </p:cNvPr>
          <p:cNvPicPr>
            <a:picLocks noChangeAspect="1"/>
          </p:cNvPicPr>
          <p:nvPr/>
        </p:nvPicPr>
        <p:blipFill>
          <a:blip r:embed="rId5" cstate="print">
            <a:alphaModFix amt="70000"/>
            <a:extLst>
              <a:ext uri="{28A0092B-C50C-407E-A947-70E740481C1C}">
                <a14:useLocalDpi xmlns:a14="http://schemas.microsoft.com/office/drawing/2010/main" val="0"/>
              </a:ext>
            </a:extLst>
          </a:blip>
          <a:stretch>
            <a:fillRect/>
          </a:stretch>
        </p:blipFill>
        <p:spPr>
          <a:xfrm>
            <a:off x="0" y="0"/>
            <a:ext cx="960521" cy="960521"/>
          </a:xfrm>
          <a:prstGeom prst="rect">
            <a:avLst/>
          </a:prstGeom>
        </p:spPr>
      </p:pic>
      <p:pic>
        <p:nvPicPr>
          <p:cNvPr id="13" name="Picture 12">
            <a:extLst>
              <a:ext uri="{FF2B5EF4-FFF2-40B4-BE49-F238E27FC236}">
                <a16:creationId xmlns:a16="http://schemas.microsoft.com/office/drawing/2014/main" id="{78DB0D33-0165-F84C-A603-D8FDFD9DAFF3}"/>
              </a:ext>
            </a:extLst>
          </p:cNvPr>
          <p:cNvPicPr>
            <a:picLocks noChangeAspect="1"/>
          </p:cNvPicPr>
          <p:nvPr/>
        </p:nvPicPr>
        <p:blipFill>
          <a:blip r:embed="rId6" cstate="print">
            <a:alphaModFix amt="70000"/>
            <a:extLst>
              <a:ext uri="{28A0092B-C50C-407E-A947-70E740481C1C}">
                <a14:useLocalDpi xmlns:a14="http://schemas.microsoft.com/office/drawing/2010/main" val="0"/>
              </a:ext>
            </a:extLst>
          </a:blip>
          <a:stretch>
            <a:fillRect/>
          </a:stretch>
        </p:blipFill>
        <p:spPr>
          <a:xfrm>
            <a:off x="647007" y="618079"/>
            <a:ext cx="960521" cy="960521"/>
          </a:xfrm>
          <a:prstGeom prst="rect">
            <a:avLst/>
          </a:prstGeom>
        </p:spPr>
      </p:pic>
    </p:spTree>
    <p:extLst>
      <p:ext uri="{BB962C8B-B14F-4D97-AF65-F5344CB8AC3E}">
        <p14:creationId xmlns:p14="http://schemas.microsoft.com/office/powerpoint/2010/main" val="92757378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68E1F12-5008-0D42-ACF2-57E9A509B02D}"/>
              </a:ext>
            </a:extLst>
          </p:cNvPr>
          <p:cNvGrpSpPr/>
          <p:nvPr/>
        </p:nvGrpSpPr>
        <p:grpSpPr>
          <a:xfrm>
            <a:off x="429753" y="1244280"/>
            <a:ext cx="8382065" cy="3806197"/>
            <a:chOff x="744539" y="2735278"/>
            <a:chExt cx="8764775" cy="3806197"/>
          </a:xfrm>
        </p:grpSpPr>
        <p:sp>
          <p:nvSpPr>
            <p:cNvPr id="4" name="Left Text Body">
              <a:extLst>
                <a:ext uri="{FF2B5EF4-FFF2-40B4-BE49-F238E27FC236}">
                  <a16:creationId xmlns:a16="http://schemas.microsoft.com/office/drawing/2014/main" id="{7FA0759F-CC24-2542-9C0C-09DD138DB98B}"/>
                </a:ext>
              </a:extLst>
            </p:cNvPr>
            <p:cNvSpPr txBox="1"/>
            <p:nvPr/>
          </p:nvSpPr>
          <p:spPr>
            <a:xfrm>
              <a:off x="744539" y="3995457"/>
              <a:ext cx="8764775" cy="2546018"/>
            </a:xfrm>
            <a:prstGeom prst="rect">
              <a:avLst/>
            </a:prstGeom>
            <a:noFill/>
          </p:spPr>
          <p:txBody>
            <a:bodyPr wrap="square" lIns="0" tIns="0" rIns="0" bIns="0" rtlCol="0" anchor="t">
              <a:spAutoFit/>
            </a:bodyPr>
            <a:lstStyle/>
            <a:p>
              <a:pPr marL="285750" indent="-285750">
                <a:lnSpc>
                  <a:spcPct val="150000"/>
                </a:lnSpc>
                <a:buFont typeface="Arial" panose="020B0604020202020204" pitchFamily="34" charset="0"/>
                <a:buChar char="•"/>
              </a:pPr>
              <a:r>
                <a:rPr lang="en-US" sz="1600" dirty="0">
                  <a:solidFill>
                    <a:schemeClr val="tx1">
                      <a:lumMod val="65000"/>
                      <a:lumOff val="35000"/>
                    </a:schemeClr>
                  </a:solidFill>
                </a:rPr>
                <a:t>How many minutes of daily moderate to vigorous aerobic activity are recommended?</a:t>
              </a:r>
            </a:p>
            <a:p>
              <a:pPr>
                <a:lnSpc>
                  <a:spcPct val="150000"/>
                </a:lnSpc>
              </a:pPr>
              <a:endParaRPr lang="en-US" sz="1600" dirty="0">
                <a:solidFill>
                  <a:schemeClr val="tx1">
                    <a:lumMod val="65000"/>
                    <a:lumOff val="35000"/>
                  </a:schemeClr>
                </a:solidFill>
                <a:ea typeface="Open Sans"/>
                <a:cs typeface="Open Sans"/>
              </a:endParaRPr>
            </a:p>
            <a:p>
              <a:pPr marL="285750" indent="-285750">
                <a:lnSpc>
                  <a:spcPct val="150000"/>
                </a:lnSpc>
                <a:buFont typeface="Arial" panose="020B0604020202020204" pitchFamily="34" charset="0"/>
                <a:buChar char="•"/>
              </a:pPr>
              <a:r>
                <a:rPr lang="en-US" sz="1600" dirty="0">
                  <a:solidFill>
                    <a:schemeClr val="tx1">
                      <a:lumMod val="65000"/>
                      <a:lumOff val="35000"/>
                    </a:schemeClr>
                  </a:solidFill>
                </a:rPr>
                <a:t>What are the health benefits of regular physical activity?</a:t>
              </a:r>
              <a:endParaRPr lang="en-US" sz="1600" dirty="0">
                <a:solidFill>
                  <a:schemeClr val="tx1">
                    <a:lumMod val="65000"/>
                    <a:lumOff val="35000"/>
                  </a:schemeClr>
                </a:solidFill>
                <a:ea typeface="Open Sans"/>
                <a:cs typeface="Open Sans"/>
              </a:endParaRPr>
            </a:p>
            <a:p>
              <a:pPr>
                <a:lnSpc>
                  <a:spcPct val="150000"/>
                </a:lnSpc>
              </a:pPr>
              <a:endParaRPr lang="en-US" sz="1600" dirty="0">
                <a:solidFill>
                  <a:schemeClr val="tx1">
                    <a:lumMod val="65000"/>
                    <a:lumOff val="35000"/>
                  </a:schemeClr>
                </a:solidFill>
                <a:ea typeface="Open Sans"/>
                <a:cs typeface="Open Sans"/>
              </a:endParaRPr>
            </a:p>
            <a:p>
              <a:pPr marL="285750" indent="-285750">
                <a:lnSpc>
                  <a:spcPct val="150000"/>
                </a:lnSpc>
                <a:buFont typeface="Arial" panose="020B0604020202020204" pitchFamily="34" charset="0"/>
                <a:buChar char="•"/>
              </a:pPr>
              <a:r>
                <a:rPr lang="en-US" sz="1600" dirty="0">
                  <a:solidFill>
                    <a:schemeClr val="tx1">
                      <a:lumMod val="65000"/>
                      <a:lumOff val="35000"/>
                    </a:schemeClr>
                  </a:solidFill>
                </a:rPr>
                <a:t>When may it be necessary to consume a sports drink?</a:t>
              </a:r>
              <a:endParaRPr lang="en-US" sz="1600" dirty="0">
                <a:solidFill>
                  <a:schemeClr val="tx1">
                    <a:lumMod val="65000"/>
                    <a:lumOff val="35000"/>
                  </a:schemeClr>
                </a:solidFill>
                <a:ea typeface="Open Sans"/>
                <a:cs typeface="Open Sans"/>
              </a:endParaRPr>
            </a:p>
            <a:p>
              <a:pPr>
                <a:lnSpc>
                  <a:spcPct val="150000"/>
                </a:lnSpc>
              </a:pPr>
              <a:endParaRPr lang="en-US" sz="1600" dirty="0">
                <a:solidFill>
                  <a:schemeClr val="tx1">
                    <a:lumMod val="65000"/>
                    <a:lumOff val="35000"/>
                  </a:schemeClr>
                </a:solidFill>
                <a:ea typeface="Open Sans"/>
                <a:cs typeface="Open Sans"/>
              </a:endParaRPr>
            </a:p>
            <a:p>
              <a:pPr marL="285750" indent="-285750">
                <a:lnSpc>
                  <a:spcPct val="150000"/>
                </a:lnSpc>
                <a:buFont typeface="Arial" panose="020B0604020202020204" pitchFamily="34" charset="0"/>
                <a:buChar char="•"/>
              </a:pPr>
              <a:r>
                <a:rPr lang="en-US" sz="1600" dirty="0">
                  <a:solidFill>
                    <a:schemeClr val="tx1">
                      <a:lumMod val="65000"/>
                      <a:lumOff val="35000"/>
                    </a:schemeClr>
                  </a:solidFill>
                </a:rPr>
                <a:t>Why is it better to consume actual food instead of a supplement?</a:t>
              </a:r>
            </a:p>
          </p:txBody>
        </p:sp>
        <p:sp>
          <p:nvSpPr>
            <p:cNvPr id="5" name="LeftSub">
              <a:extLst>
                <a:ext uri="{FF2B5EF4-FFF2-40B4-BE49-F238E27FC236}">
                  <a16:creationId xmlns:a16="http://schemas.microsoft.com/office/drawing/2014/main" id="{01128D32-3073-A646-B46E-07AFE5DE6511}"/>
                </a:ext>
              </a:extLst>
            </p:cNvPr>
            <p:cNvSpPr txBox="1"/>
            <p:nvPr/>
          </p:nvSpPr>
          <p:spPr>
            <a:xfrm>
              <a:off x="815372" y="2735278"/>
              <a:ext cx="4890762" cy="742447"/>
            </a:xfrm>
            <a:prstGeom prst="rect">
              <a:avLst/>
            </a:prstGeom>
            <a:noFill/>
          </p:spPr>
          <p:txBody>
            <a:bodyPr wrap="none" lIns="0" tIns="0" rIns="0" bIns="0" rtlCol="0">
              <a:spAutoFit/>
            </a:bodyPr>
            <a:lstStyle/>
            <a:p>
              <a:pPr>
                <a:lnSpc>
                  <a:spcPct val="150000"/>
                </a:lnSpc>
              </a:pPr>
              <a:r>
                <a:rPr lang="en-US" sz="3600" b="1">
                  <a:solidFill>
                    <a:schemeClr val="tx1">
                      <a:lumMod val="65000"/>
                      <a:lumOff val="35000"/>
                    </a:schemeClr>
                  </a:solidFill>
                </a:rPr>
                <a:t>Discussion Questions</a:t>
              </a:r>
              <a:endParaRPr lang="en-ID" sz="3600" b="1">
                <a:solidFill>
                  <a:schemeClr val="tx1">
                    <a:lumMod val="65000"/>
                    <a:lumOff val="35000"/>
                  </a:schemeClr>
                </a:solidFill>
              </a:endParaRPr>
            </a:p>
          </p:txBody>
        </p:sp>
      </p:grpSp>
      <p:pic>
        <p:nvPicPr>
          <p:cNvPr id="6" name="Picture 5">
            <a:extLst>
              <a:ext uri="{FF2B5EF4-FFF2-40B4-BE49-F238E27FC236}">
                <a16:creationId xmlns:a16="http://schemas.microsoft.com/office/drawing/2014/main" id="{7D88CA4F-949A-1746-939F-08C3003B95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0746" y="4987980"/>
            <a:ext cx="2514600" cy="2095500"/>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69ED9A48-8313-5344-8FDE-0BF2B39596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0344" y="-189720"/>
            <a:ext cx="6235700" cy="6235700"/>
          </a:xfrm>
          <a:prstGeom prst="rect">
            <a:avLst/>
          </a:prstGeom>
        </p:spPr>
      </p:pic>
    </p:spTree>
    <p:extLst>
      <p:ext uri="{BB962C8B-B14F-4D97-AF65-F5344CB8AC3E}">
        <p14:creationId xmlns:p14="http://schemas.microsoft.com/office/powerpoint/2010/main" val="1679285658"/>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enter Text Body">
            <a:extLst>
              <a:ext uri="{FF2B5EF4-FFF2-40B4-BE49-F238E27FC236}">
                <a16:creationId xmlns:a16="http://schemas.microsoft.com/office/drawing/2014/main" id="{FC714D67-21D6-3948-B13F-B1C403A1BABB}"/>
              </a:ext>
            </a:extLst>
          </p:cNvPr>
          <p:cNvSpPr txBox="1"/>
          <p:nvPr/>
        </p:nvSpPr>
        <p:spPr>
          <a:xfrm>
            <a:off x="6427112" y="1882711"/>
            <a:ext cx="5965278" cy="1438022"/>
          </a:xfrm>
          <a:prstGeom prst="rect">
            <a:avLst/>
          </a:prstGeom>
          <a:noFill/>
        </p:spPr>
        <p:txBody>
          <a:bodyPr wrap="square" lIns="0" tIns="0" rIns="0" bIns="0" rtlCol="0" anchor="t">
            <a:spAutoFit/>
          </a:bodyPr>
          <a:lstStyle>
            <a:defPPr>
              <a:defRPr lang="en-US"/>
            </a:defPPr>
            <a:lvl1pPr algn="dist">
              <a:lnSpc>
                <a:spcPct val="150000"/>
              </a:lnSpc>
              <a:defRPr sz="1400">
                <a:solidFill>
                  <a:schemeClr val="tx1">
                    <a:lumMod val="50000"/>
                    <a:lumOff val="50000"/>
                  </a:schemeClr>
                </a:solidFill>
              </a:defRPr>
            </a:lvl1pPr>
          </a:lstStyle>
          <a:p>
            <a:pPr marL="285750" indent="-285750" algn="l">
              <a:buFont typeface="Arial" panose="020B0604020202020204" pitchFamily="34" charset="0"/>
              <a:buChar char="•"/>
            </a:pPr>
            <a:r>
              <a:rPr lang="en-US" sz="1600" dirty="0">
                <a:solidFill>
                  <a:schemeClr val="tx1">
                    <a:lumMod val="65000"/>
                    <a:lumOff val="35000"/>
                  </a:schemeClr>
                </a:solidFill>
              </a:rPr>
              <a:t>Create 1-2 Physical Activity Based SMART goals </a:t>
            </a:r>
          </a:p>
          <a:p>
            <a:pPr marL="285750" indent="-285750" algn="l">
              <a:buFont typeface="Arial" panose="020B0604020202020204" pitchFamily="34" charset="0"/>
              <a:buChar char="•"/>
            </a:pPr>
            <a:r>
              <a:rPr lang="en-US" sz="1600" dirty="0">
                <a:solidFill>
                  <a:schemeClr val="tx1">
                    <a:lumMod val="65000"/>
                    <a:lumOff val="35000"/>
                  </a:schemeClr>
                </a:solidFill>
              </a:rPr>
              <a:t>Play sports? Write a meal plan for game day</a:t>
            </a:r>
            <a:endParaRPr lang="en-US" sz="1600" dirty="0">
              <a:solidFill>
                <a:schemeClr val="tx1">
                  <a:lumMod val="65000"/>
                  <a:lumOff val="35000"/>
                </a:schemeClr>
              </a:solidFill>
              <a:ea typeface="Open Sans"/>
              <a:cs typeface="Open Sans"/>
            </a:endParaRPr>
          </a:p>
          <a:p>
            <a:pPr marL="285750" indent="-285750" algn="l">
              <a:buFont typeface="Arial" panose="020B0604020202020204" pitchFamily="34" charset="0"/>
              <a:buChar char="•"/>
            </a:pPr>
            <a:r>
              <a:rPr lang="en-US" sz="1600" dirty="0">
                <a:solidFill>
                  <a:schemeClr val="tx1">
                    <a:lumMod val="65000"/>
                    <a:lumOff val="35000"/>
                  </a:schemeClr>
                </a:solidFill>
              </a:rPr>
              <a:t>Supplement Fact Sheet</a:t>
            </a:r>
            <a:endParaRPr lang="en-US" sz="1600" dirty="0">
              <a:solidFill>
                <a:schemeClr val="tx1">
                  <a:lumMod val="65000"/>
                  <a:lumOff val="35000"/>
                </a:schemeClr>
              </a:solidFill>
              <a:ea typeface="Open Sans"/>
              <a:cs typeface="Open Sans"/>
            </a:endParaRPr>
          </a:p>
          <a:p>
            <a:pPr algn="l"/>
            <a:endParaRPr lang="en-US" sz="1600" dirty="0">
              <a:solidFill>
                <a:schemeClr val="tx1">
                  <a:lumMod val="65000"/>
                  <a:lumOff val="35000"/>
                </a:schemeClr>
              </a:solidFill>
              <a:ea typeface="Open Sans"/>
              <a:cs typeface="Open Sans"/>
            </a:endParaRPr>
          </a:p>
        </p:txBody>
      </p:sp>
      <p:sp>
        <p:nvSpPr>
          <p:cNvPr id="4" name="TextBox 3">
            <a:extLst>
              <a:ext uri="{FF2B5EF4-FFF2-40B4-BE49-F238E27FC236}">
                <a16:creationId xmlns:a16="http://schemas.microsoft.com/office/drawing/2014/main" id="{8C8347EA-5556-2B41-BF3B-31DC3AA85E6F}"/>
              </a:ext>
            </a:extLst>
          </p:cNvPr>
          <p:cNvSpPr txBox="1"/>
          <p:nvPr/>
        </p:nvSpPr>
        <p:spPr>
          <a:xfrm>
            <a:off x="5787592" y="704088"/>
            <a:ext cx="3938579" cy="742447"/>
          </a:xfrm>
          <a:prstGeom prst="rect">
            <a:avLst/>
          </a:prstGeom>
          <a:noFill/>
        </p:spPr>
        <p:txBody>
          <a:bodyPr wrap="none" lIns="0" tIns="0" rIns="0" bIns="0" rtlCol="0">
            <a:spAutoFit/>
          </a:bodyPr>
          <a:lstStyle/>
          <a:p>
            <a:pPr>
              <a:lnSpc>
                <a:spcPct val="150000"/>
              </a:lnSpc>
            </a:pPr>
            <a:r>
              <a:rPr lang="en-US" sz="3600" b="1">
                <a:solidFill>
                  <a:schemeClr val="tx1">
                    <a:lumMod val="65000"/>
                    <a:lumOff val="35000"/>
                  </a:schemeClr>
                </a:solidFill>
              </a:rPr>
              <a:t>Choose 1 Activity</a:t>
            </a:r>
            <a:endParaRPr lang="en-ID" sz="3600" b="1">
              <a:solidFill>
                <a:schemeClr val="tx1">
                  <a:lumMod val="65000"/>
                  <a:lumOff val="35000"/>
                </a:schemeClr>
              </a:solidFill>
            </a:endParaRPr>
          </a:p>
        </p:txBody>
      </p:sp>
      <p:pic>
        <p:nvPicPr>
          <p:cNvPr id="5" name="Picture 4">
            <a:extLst>
              <a:ext uri="{FF2B5EF4-FFF2-40B4-BE49-F238E27FC236}">
                <a16:creationId xmlns:a16="http://schemas.microsoft.com/office/drawing/2014/main" id="{D0C91997-AB87-BD47-BC32-8CF47B0265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9067" y="921499"/>
            <a:ext cx="546100" cy="495300"/>
          </a:xfrm>
          <a:prstGeom prst="rect">
            <a:avLst/>
          </a:prstGeom>
        </p:spPr>
      </p:pic>
      <p:pic>
        <p:nvPicPr>
          <p:cNvPr id="13" name="Picture 12">
            <a:extLst>
              <a:ext uri="{FF2B5EF4-FFF2-40B4-BE49-F238E27FC236}">
                <a16:creationId xmlns:a16="http://schemas.microsoft.com/office/drawing/2014/main" id="{29F74D35-BC9D-0945-970E-6CB9412167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7747" y="4600828"/>
            <a:ext cx="1001735" cy="4212424"/>
          </a:xfrm>
          <a:prstGeom prst="rect">
            <a:avLst/>
          </a:prstGeom>
        </p:spPr>
      </p:pic>
      <p:pic>
        <p:nvPicPr>
          <p:cNvPr id="9" name="Picture 8">
            <a:extLst>
              <a:ext uri="{FF2B5EF4-FFF2-40B4-BE49-F238E27FC236}">
                <a16:creationId xmlns:a16="http://schemas.microsoft.com/office/drawing/2014/main" id="{C80C38B9-D660-B24B-9E00-9B7B8A5033B0}"/>
              </a:ext>
            </a:extLst>
          </p:cNvPr>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a:off x="213118" y="5409084"/>
            <a:ext cx="2514600" cy="2095500"/>
          </a:xfrm>
          <a:prstGeom prst="rect">
            <a:avLst/>
          </a:prstGeom>
        </p:spPr>
      </p:pic>
      <p:pic>
        <p:nvPicPr>
          <p:cNvPr id="14" name="Picture 13">
            <a:extLst>
              <a:ext uri="{FF2B5EF4-FFF2-40B4-BE49-F238E27FC236}">
                <a16:creationId xmlns:a16="http://schemas.microsoft.com/office/drawing/2014/main" id="{658429D8-7D90-BF40-84EB-2E7DA93FF6AB}"/>
              </a:ext>
            </a:extLst>
          </p:cNvPr>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459210" y="-449684"/>
            <a:ext cx="2514600" cy="2095500"/>
          </a:xfrm>
          <a:prstGeom prst="rect">
            <a:avLst/>
          </a:prstGeom>
        </p:spPr>
      </p:pic>
      <p:pic>
        <p:nvPicPr>
          <p:cNvPr id="16" name="Picture 15">
            <a:extLst>
              <a:ext uri="{FF2B5EF4-FFF2-40B4-BE49-F238E27FC236}">
                <a16:creationId xmlns:a16="http://schemas.microsoft.com/office/drawing/2014/main" id="{2C7E2A7C-5B97-054D-97A5-D1C0AA836A7D}"/>
              </a:ext>
            </a:extLst>
          </p:cNvPr>
          <p:cNvPicPr>
            <a:picLocks noChangeAspect="1"/>
          </p:cNvPicPr>
          <p:nvPr/>
        </p:nvPicPr>
        <p:blipFill>
          <a:blip r:embed="rId7">
            <a:alphaModFix amt="70000"/>
            <a:extLst>
              <a:ext uri="{28A0092B-C50C-407E-A947-70E740481C1C}">
                <a14:useLocalDpi xmlns:a14="http://schemas.microsoft.com/office/drawing/2010/main" val="0"/>
              </a:ext>
            </a:extLst>
          </a:blip>
          <a:stretch>
            <a:fillRect/>
          </a:stretch>
        </p:blipFill>
        <p:spPr>
          <a:xfrm>
            <a:off x="303788" y="2118903"/>
            <a:ext cx="1964718" cy="1637265"/>
          </a:xfrm>
          <a:prstGeom prst="rect">
            <a:avLst/>
          </a:prstGeom>
        </p:spPr>
      </p:pic>
      <p:pic>
        <p:nvPicPr>
          <p:cNvPr id="18" name="Picture 17">
            <a:extLst>
              <a:ext uri="{FF2B5EF4-FFF2-40B4-BE49-F238E27FC236}">
                <a16:creationId xmlns:a16="http://schemas.microsoft.com/office/drawing/2014/main" id="{FF41135E-93C2-954E-BF8A-AC9043FAF00C}"/>
              </a:ext>
            </a:extLst>
          </p:cNvPr>
          <p:cNvPicPr>
            <a:picLocks noChangeAspect="1"/>
          </p:cNvPicPr>
          <p:nvPr/>
        </p:nvPicPr>
        <p:blipFill>
          <a:blip r:embed="rId8">
            <a:alphaModFix amt="70000"/>
            <a:extLst>
              <a:ext uri="{28A0092B-C50C-407E-A947-70E740481C1C}">
                <a14:useLocalDpi xmlns:a14="http://schemas.microsoft.com/office/drawing/2010/main" val="0"/>
              </a:ext>
            </a:extLst>
          </a:blip>
          <a:stretch>
            <a:fillRect/>
          </a:stretch>
        </p:blipFill>
        <p:spPr>
          <a:xfrm>
            <a:off x="1917209" y="3980945"/>
            <a:ext cx="1897674" cy="1581395"/>
          </a:xfrm>
          <a:prstGeom prst="rect">
            <a:avLst/>
          </a:prstGeom>
        </p:spPr>
      </p:pic>
      <p:pic>
        <p:nvPicPr>
          <p:cNvPr id="20" name="Picture 19">
            <a:extLst>
              <a:ext uri="{FF2B5EF4-FFF2-40B4-BE49-F238E27FC236}">
                <a16:creationId xmlns:a16="http://schemas.microsoft.com/office/drawing/2014/main" id="{DF905143-1F54-2645-AD2F-354B7A959D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70971" y="865514"/>
            <a:ext cx="2887824" cy="2406520"/>
          </a:xfrm>
          <a:prstGeom prst="rect">
            <a:avLst/>
          </a:prstGeom>
        </p:spPr>
      </p:pic>
      <p:pic>
        <p:nvPicPr>
          <p:cNvPr id="21" name="Picture 20">
            <a:extLst>
              <a:ext uri="{FF2B5EF4-FFF2-40B4-BE49-F238E27FC236}">
                <a16:creationId xmlns:a16="http://schemas.microsoft.com/office/drawing/2014/main" id="{12150A8F-825A-CB4D-8E1A-354BB0BA6D78}"/>
              </a:ext>
            </a:extLst>
          </p:cNvPr>
          <p:cNvPicPr>
            <a:picLocks noChangeAspect="1"/>
          </p:cNvPicPr>
          <p:nvPr/>
        </p:nvPicPr>
        <p:blipFill>
          <a:blip r:embed="rId7" cstate="print">
            <a:alphaModFix amt="70000"/>
            <a:extLst>
              <a:ext uri="{28A0092B-C50C-407E-A947-70E740481C1C}">
                <a14:useLocalDpi xmlns:a14="http://schemas.microsoft.com/office/drawing/2010/main" val="0"/>
              </a:ext>
            </a:extLst>
          </a:blip>
          <a:stretch>
            <a:fillRect/>
          </a:stretch>
        </p:blipFill>
        <p:spPr>
          <a:xfrm>
            <a:off x="4541025" y="5982786"/>
            <a:ext cx="568858" cy="474048"/>
          </a:xfrm>
          <a:prstGeom prst="rect">
            <a:avLst/>
          </a:prstGeom>
        </p:spPr>
      </p:pic>
    </p:spTree>
    <p:extLst>
      <p:ext uri="{BB962C8B-B14F-4D97-AF65-F5344CB8AC3E}">
        <p14:creationId xmlns:p14="http://schemas.microsoft.com/office/powerpoint/2010/main" val="1206999885"/>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enter Text Body">
            <a:extLst>
              <a:ext uri="{FF2B5EF4-FFF2-40B4-BE49-F238E27FC236}">
                <a16:creationId xmlns:a16="http://schemas.microsoft.com/office/drawing/2014/main" id="{AFC1B76D-6AB3-BF49-A43B-9E16C7BB111A}"/>
              </a:ext>
            </a:extLst>
          </p:cNvPr>
          <p:cNvSpPr txBox="1"/>
          <p:nvPr/>
        </p:nvSpPr>
        <p:spPr>
          <a:xfrm>
            <a:off x="850392" y="1320908"/>
            <a:ext cx="10389536" cy="287405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lumMod val="65000"/>
                    <a:lumOff val="35000"/>
                  </a:schemeClr>
                </a:solidFill>
              </a:rPr>
              <a:t>Activity Conversion Chart (2020). Retrieved from </a:t>
            </a:r>
            <a:r>
              <a:rPr lang="en-US">
                <a:solidFill>
                  <a:schemeClr val="tx1">
                    <a:lumMod val="65000"/>
                    <a:lumOff val="35000"/>
                  </a:schemeClr>
                </a:solidFill>
                <a:hlinkClick r:id="rId2"/>
              </a:rPr>
              <a:t>https://earlham.edu/media/3049229/activityconversionchart.pdf</a:t>
            </a:r>
            <a:r>
              <a:rPr lang="en-US">
                <a:solidFill>
                  <a:schemeClr val="tx1">
                    <a:lumMod val="65000"/>
                    <a:lumOff val="35000"/>
                  </a:schemeClr>
                </a:solidFill>
              </a:rPr>
              <a:t> </a:t>
            </a:r>
          </a:p>
          <a:p>
            <a:pPr algn="l"/>
            <a:r>
              <a:rPr lang="en-US">
                <a:solidFill>
                  <a:schemeClr val="tx1">
                    <a:lumMod val="65000"/>
                    <a:lumOff val="35000"/>
                  </a:schemeClr>
                </a:solidFill>
              </a:rPr>
              <a:t>All the sources from the current Crush Diabetes curriculum</a:t>
            </a:r>
          </a:p>
          <a:p>
            <a:pPr algn="l"/>
            <a:r>
              <a:rPr lang="en-US">
                <a:solidFill>
                  <a:schemeClr val="tx1">
                    <a:lumMod val="65000"/>
                    <a:lumOff val="35000"/>
                  </a:schemeClr>
                </a:solidFill>
              </a:rPr>
              <a:t>CDC (2020). CDC Healthy Schools. Physical Activity Facts. Retrieved from </a:t>
            </a:r>
            <a:r>
              <a:rPr lang="en-US">
                <a:hlinkClick r:id="rId3"/>
              </a:rPr>
              <a:t>https://www.cdc.gov/healthyschools/physicalactivity/facts.htm#:~:text=Regular%20physical%20activity%20can%20help,Heart%20disease.</a:t>
            </a:r>
            <a:endParaRPr lang="en-US"/>
          </a:p>
          <a:p>
            <a:pPr algn="l"/>
            <a:r>
              <a:rPr lang="en-US">
                <a:solidFill>
                  <a:schemeClr val="tx1">
                    <a:lumMod val="65000"/>
                    <a:lumOff val="35000"/>
                  </a:schemeClr>
                </a:solidFill>
              </a:rPr>
              <a:t>Kids eat right. 8 Gameday Nutrition Tips for Young Athletes. Retrieved from </a:t>
            </a:r>
            <a:r>
              <a:rPr lang="en-US">
                <a:hlinkClick r:id="rId4"/>
              </a:rPr>
              <a:t>https://www.eatright.org/fitness/sports-and-performance/tips-for-athletes/gameday-nutrition-tips-for-young-athletes</a:t>
            </a:r>
            <a:endParaRPr lang="en-US"/>
          </a:p>
          <a:p>
            <a:pPr algn="l"/>
            <a:r>
              <a:rPr lang="en-US" err="1">
                <a:solidFill>
                  <a:schemeClr val="tx1">
                    <a:lumMod val="65000"/>
                    <a:lumOff val="35000"/>
                  </a:schemeClr>
                </a:solidFill>
              </a:rPr>
              <a:t>KidsHealth</a:t>
            </a:r>
            <a:r>
              <a:rPr lang="en-US">
                <a:solidFill>
                  <a:schemeClr val="tx1">
                    <a:lumMod val="65000"/>
                    <a:lumOff val="35000"/>
                  </a:schemeClr>
                </a:solidFill>
              </a:rPr>
              <a:t>  (2015). Feeding Your Child Athlete. Retrieved from </a:t>
            </a:r>
            <a:r>
              <a:rPr lang="en-US">
                <a:hlinkClick r:id="rId5"/>
              </a:rPr>
              <a:t>https://kidshealth.org/en/parents/feed-child-athlete.html</a:t>
            </a:r>
            <a:endParaRPr lang="en-US"/>
          </a:p>
          <a:p>
            <a:pPr algn="l"/>
            <a:r>
              <a:rPr lang="en-US">
                <a:solidFill>
                  <a:schemeClr val="tx1">
                    <a:lumMod val="65000"/>
                    <a:lumOff val="35000"/>
                  </a:schemeClr>
                </a:solidFill>
              </a:rPr>
              <a:t>National Institutes of Health (2020). Dietary Supplement Fact Sheets. Retrieved from </a:t>
            </a:r>
            <a:r>
              <a:rPr lang="en-US">
                <a:hlinkClick r:id="rId6"/>
              </a:rPr>
              <a:t>https://ods.od.nih.gov/factsheets/list-all/</a:t>
            </a:r>
            <a:endParaRPr lang="en-US"/>
          </a:p>
        </p:txBody>
      </p:sp>
      <p:sp>
        <p:nvSpPr>
          <p:cNvPr id="3" name="TextBox 2">
            <a:extLst>
              <a:ext uri="{FF2B5EF4-FFF2-40B4-BE49-F238E27FC236}">
                <a16:creationId xmlns:a16="http://schemas.microsoft.com/office/drawing/2014/main" id="{06F410B8-19A5-AF4C-9405-4725172D2C0B}"/>
              </a:ext>
            </a:extLst>
          </p:cNvPr>
          <p:cNvSpPr txBox="1"/>
          <p:nvPr/>
        </p:nvSpPr>
        <p:spPr>
          <a:xfrm>
            <a:off x="850392" y="473808"/>
            <a:ext cx="3003835" cy="742383"/>
          </a:xfrm>
          <a:prstGeom prst="rect">
            <a:avLst/>
          </a:prstGeom>
          <a:noFill/>
        </p:spPr>
        <p:txBody>
          <a:bodyPr wrap="square" lIns="0" tIns="0" rIns="0" bIns="0" rtlCol="0">
            <a:spAutoFit/>
          </a:bodyPr>
          <a:lstStyle/>
          <a:p>
            <a:pPr>
              <a:lnSpc>
                <a:spcPct val="150000"/>
              </a:lnSpc>
            </a:pPr>
            <a:r>
              <a:rPr lang="en-US" sz="3600" b="1">
                <a:solidFill>
                  <a:schemeClr val="tx1">
                    <a:lumMod val="65000"/>
                    <a:lumOff val="35000"/>
                  </a:schemeClr>
                </a:solidFill>
              </a:rPr>
              <a:t>References</a:t>
            </a:r>
            <a:endParaRPr lang="en-ID" sz="3600" b="1">
              <a:solidFill>
                <a:schemeClr val="tx1">
                  <a:lumMod val="65000"/>
                  <a:lumOff val="35000"/>
                </a:schemeClr>
              </a:solidFill>
            </a:endParaRPr>
          </a:p>
        </p:txBody>
      </p:sp>
      <p:pic>
        <p:nvPicPr>
          <p:cNvPr id="4" name="Picture 3">
            <a:extLst>
              <a:ext uri="{FF2B5EF4-FFF2-40B4-BE49-F238E27FC236}">
                <a16:creationId xmlns:a16="http://schemas.microsoft.com/office/drawing/2014/main" id="{98B8997F-01DB-4842-87CD-4A899A4221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27952" y="700649"/>
            <a:ext cx="546100" cy="495300"/>
          </a:xfrm>
          <a:prstGeom prst="rect">
            <a:avLst/>
          </a:prstGeom>
        </p:spPr>
      </p:pic>
      <p:pic>
        <p:nvPicPr>
          <p:cNvPr id="10" name="Picture 9">
            <a:extLst>
              <a:ext uri="{FF2B5EF4-FFF2-40B4-BE49-F238E27FC236}">
                <a16:creationId xmlns:a16="http://schemas.microsoft.com/office/drawing/2014/main" id="{B0C205E1-430C-6749-A2D9-42428CAD32AC}"/>
              </a:ext>
            </a:extLst>
          </p:cNvPr>
          <p:cNvPicPr>
            <a:picLocks noChangeAspect="1"/>
          </p:cNvPicPr>
          <p:nvPr/>
        </p:nvPicPr>
        <p:blipFill>
          <a:blip r:embed="rId8">
            <a:alphaModFix amt="70000"/>
            <a:extLst>
              <a:ext uri="{28A0092B-C50C-407E-A947-70E740481C1C}">
                <a14:useLocalDpi xmlns:a14="http://schemas.microsoft.com/office/drawing/2010/main" val="0"/>
              </a:ext>
            </a:extLst>
          </a:blip>
          <a:stretch>
            <a:fillRect/>
          </a:stretch>
        </p:blipFill>
        <p:spPr>
          <a:xfrm>
            <a:off x="3602529" y="5123440"/>
            <a:ext cx="2803122" cy="2335937"/>
          </a:xfrm>
          <a:prstGeom prst="rect">
            <a:avLst/>
          </a:prstGeom>
        </p:spPr>
      </p:pic>
      <p:pic>
        <p:nvPicPr>
          <p:cNvPr id="11" name="Picture 10">
            <a:extLst>
              <a:ext uri="{FF2B5EF4-FFF2-40B4-BE49-F238E27FC236}">
                <a16:creationId xmlns:a16="http://schemas.microsoft.com/office/drawing/2014/main" id="{08ACCB13-370F-9F4D-AD56-2F7F078FC91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65047" y="4947818"/>
            <a:ext cx="1303731" cy="1086444"/>
          </a:xfrm>
          <a:prstGeom prst="rect">
            <a:avLst/>
          </a:prstGeom>
        </p:spPr>
      </p:pic>
      <p:pic>
        <p:nvPicPr>
          <p:cNvPr id="12" name="Picture 11">
            <a:extLst>
              <a:ext uri="{FF2B5EF4-FFF2-40B4-BE49-F238E27FC236}">
                <a16:creationId xmlns:a16="http://schemas.microsoft.com/office/drawing/2014/main" id="{AFCF5D64-CF49-5440-9B56-8A896A0B0D64}"/>
              </a:ext>
            </a:extLst>
          </p:cNvPr>
          <p:cNvPicPr>
            <a:picLocks noChangeAspect="1"/>
          </p:cNvPicPr>
          <p:nvPr/>
        </p:nvPicPr>
        <p:blipFill>
          <a:blip r:embed="rId10" cstate="print">
            <a:alphaModFix amt="70000"/>
            <a:extLst>
              <a:ext uri="{28A0092B-C50C-407E-A947-70E740481C1C}">
                <a14:useLocalDpi xmlns:a14="http://schemas.microsoft.com/office/drawing/2010/main" val="0"/>
              </a:ext>
            </a:extLst>
          </a:blip>
          <a:stretch>
            <a:fillRect/>
          </a:stretch>
        </p:blipFill>
        <p:spPr>
          <a:xfrm>
            <a:off x="9915247" y="261574"/>
            <a:ext cx="755576" cy="629646"/>
          </a:xfrm>
          <a:prstGeom prst="rect">
            <a:avLst/>
          </a:prstGeom>
        </p:spPr>
      </p:pic>
      <p:pic>
        <p:nvPicPr>
          <p:cNvPr id="13" name="Picture 12">
            <a:extLst>
              <a:ext uri="{FF2B5EF4-FFF2-40B4-BE49-F238E27FC236}">
                <a16:creationId xmlns:a16="http://schemas.microsoft.com/office/drawing/2014/main" id="{0E3D063C-C5FF-B742-B44C-17E73A206C12}"/>
              </a:ext>
            </a:extLst>
          </p:cNvPr>
          <p:cNvPicPr>
            <a:picLocks noChangeAspect="1"/>
          </p:cNvPicPr>
          <p:nvPr/>
        </p:nvPicPr>
        <p:blipFill>
          <a:blip r:embed="rId11">
            <a:alphaModFix amt="70000"/>
            <a:extLst>
              <a:ext uri="{28A0092B-C50C-407E-A947-70E740481C1C}">
                <a14:useLocalDpi xmlns:a14="http://schemas.microsoft.com/office/drawing/2010/main" val="0"/>
              </a:ext>
            </a:extLst>
          </a:blip>
          <a:stretch>
            <a:fillRect/>
          </a:stretch>
        </p:blipFill>
        <p:spPr>
          <a:xfrm>
            <a:off x="10372445" y="715598"/>
            <a:ext cx="1624200" cy="1353500"/>
          </a:xfrm>
          <a:prstGeom prst="rect">
            <a:avLst/>
          </a:prstGeom>
        </p:spPr>
      </p:pic>
      <p:pic>
        <p:nvPicPr>
          <p:cNvPr id="14" name="Picture 13">
            <a:extLst>
              <a:ext uri="{FF2B5EF4-FFF2-40B4-BE49-F238E27FC236}">
                <a16:creationId xmlns:a16="http://schemas.microsoft.com/office/drawing/2014/main" id="{1F112EE9-55DE-E14B-8962-73A2A5E221F6}"/>
              </a:ext>
            </a:extLst>
          </p:cNvPr>
          <p:cNvPicPr>
            <a:picLocks noChangeAspect="1"/>
          </p:cNvPicPr>
          <p:nvPr/>
        </p:nvPicPr>
        <p:blipFill>
          <a:blip r:embed="rId12">
            <a:alphaModFix amt="70000"/>
            <a:extLst>
              <a:ext uri="{28A0092B-C50C-407E-A947-70E740481C1C}">
                <a14:useLocalDpi xmlns:a14="http://schemas.microsoft.com/office/drawing/2010/main" val="0"/>
              </a:ext>
            </a:extLst>
          </a:blip>
          <a:stretch>
            <a:fillRect/>
          </a:stretch>
        </p:blipFill>
        <p:spPr>
          <a:xfrm>
            <a:off x="10739345" y="-1442381"/>
            <a:ext cx="2514600" cy="2095500"/>
          </a:xfrm>
          <a:prstGeom prst="rect">
            <a:avLst/>
          </a:prstGeom>
        </p:spPr>
      </p:pic>
    </p:spTree>
    <p:extLst>
      <p:ext uri="{BB962C8B-B14F-4D97-AF65-F5344CB8AC3E}">
        <p14:creationId xmlns:p14="http://schemas.microsoft.com/office/powerpoint/2010/main" val="1248753727"/>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DA7D83-86CA-CC44-88A2-5F8F4C1103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015" y="2129882"/>
            <a:ext cx="11677558" cy="3434576"/>
          </a:xfrm>
          <a:prstGeom prst="rect">
            <a:avLst/>
          </a:prstGeom>
        </p:spPr>
      </p:pic>
      <p:pic>
        <p:nvPicPr>
          <p:cNvPr id="5" name="Picture 4">
            <a:extLst>
              <a:ext uri="{FF2B5EF4-FFF2-40B4-BE49-F238E27FC236}">
                <a16:creationId xmlns:a16="http://schemas.microsoft.com/office/drawing/2014/main" id="{C325B48B-8C14-A149-A453-B4C4272B13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7957" y="5695950"/>
            <a:ext cx="3581400" cy="2324100"/>
          </a:xfrm>
          <a:prstGeom prst="rect">
            <a:avLst/>
          </a:prstGeom>
        </p:spPr>
      </p:pic>
    </p:spTree>
    <p:extLst>
      <p:ext uri="{BB962C8B-B14F-4D97-AF65-F5344CB8AC3E}">
        <p14:creationId xmlns:p14="http://schemas.microsoft.com/office/powerpoint/2010/main" val="291365063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Left Text Body">
            <a:extLst>
              <a:ext uri="{FF2B5EF4-FFF2-40B4-BE49-F238E27FC236}">
                <a16:creationId xmlns:a16="http://schemas.microsoft.com/office/drawing/2014/main" id="{23B5795F-A308-465C-BE99-3DD736A876AA}"/>
              </a:ext>
            </a:extLst>
          </p:cNvPr>
          <p:cNvSpPr txBox="1"/>
          <p:nvPr/>
        </p:nvSpPr>
        <p:spPr>
          <a:xfrm>
            <a:off x="848784" y="2565565"/>
            <a:ext cx="9363220" cy="2585323"/>
          </a:xfrm>
          <a:prstGeom prst="rect">
            <a:avLst/>
          </a:prstGeom>
          <a:noFill/>
        </p:spPr>
        <p:txBody>
          <a:bodyPr wrap="square" lIns="0" tIns="0" rIns="0" bIns="0" rtlCol="0" anchor="t">
            <a:spAutoFit/>
          </a:bodyPr>
          <a:lstStyle/>
          <a:p>
            <a:pPr marL="457200" lvl="0" indent="-457200" rtl="0">
              <a:buFont typeface="Arial"/>
              <a:buChar char="•"/>
            </a:pPr>
            <a:r>
              <a:rPr lang="en-US" sz="2800" dirty="0">
                <a:latin typeface="Open Sans"/>
                <a:ea typeface="Arial"/>
                <a:cs typeface="Arial"/>
              </a:rPr>
              <a:t>Understand the importance of regular physical activity. ​</a:t>
            </a:r>
            <a:endParaRPr lang="en-US" sz="2800" dirty="0">
              <a:latin typeface="Open Sans"/>
              <a:ea typeface="Open Sans"/>
              <a:cs typeface="Arial"/>
            </a:endParaRPr>
          </a:p>
          <a:p>
            <a:endParaRPr lang="en-US" sz="2800" dirty="0">
              <a:latin typeface="Open Sans"/>
              <a:ea typeface="Arial"/>
              <a:cs typeface="Arial"/>
            </a:endParaRPr>
          </a:p>
          <a:p>
            <a:pPr marL="457200" lvl="0" indent="-457200" rtl="0">
              <a:buFont typeface="Arial"/>
              <a:buChar char="•"/>
            </a:pPr>
            <a:r>
              <a:rPr lang="en-US" sz="2800" dirty="0">
                <a:latin typeface="Open Sans"/>
                <a:ea typeface="Arial"/>
                <a:cs typeface="Arial"/>
              </a:rPr>
              <a:t>Learn about proper nutrition for game day​.</a:t>
            </a:r>
          </a:p>
          <a:p>
            <a:endParaRPr lang="en-US" sz="2800" dirty="0">
              <a:latin typeface="Open Sans"/>
              <a:ea typeface="Arial"/>
              <a:cs typeface="Arial"/>
            </a:endParaRPr>
          </a:p>
          <a:p>
            <a:pPr marL="457200" lvl="0" indent="-457200" rtl="0">
              <a:buFont typeface="Arial"/>
              <a:buChar char="•"/>
            </a:pPr>
            <a:r>
              <a:rPr lang="en-US" sz="2800" dirty="0">
                <a:latin typeface="Open Sans"/>
                <a:ea typeface="Arial"/>
                <a:cs typeface="Arial"/>
              </a:rPr>
              <a:t>Critically evaluate supplements.</a:t>
            </a:r>
            <a:endParaRPr lang="en-US" sz="1600" dirty="0">
              <a:solidFill>
                <a:schemeClr val="tx1">
                  <a:lumMod val="65000"/>
                  <a:lumOff val="35000"/>
                </a:schemeClr>
              </a:solidFill>
              <a:latin typeface="Open Sans"/>
              <a:ea typeface="Open Sans"/>
              <a:cs typeface="Open Sans"/>
            </a:endParaRPr>
          </a:p>
        </p:txBody>
      </p:sp>
      <p:sp>
        <p:nvSpPr>
          <p:cNvPr id="29" name="LeftSub">
            <a:extLst>
              <a:ext uri="{FF2B5EF4-FFF2-40B4-BE49-F238E27FC236}">
                <a16:creationId xmlns:a16="http://schemas.microsoft.com/office/drawing/2014/main" id="{65316B22-00DF-4DB8-8EF6-5B863E8B2EF3}"/>
              </a:ext>
            </a:extLst>
          </p:cNvPr>
          <p:cNvSpPr txBox="1"/>
          <p:nvPr/>
        </p:nvSpPr>
        <p:spPr>
          <a:xfrm>
            <a:off x="848782" y="549388"/>
            <a:ext cx="6950512" cy="742383"/>
          </a:xfrm>
          <a:prstGeom prst="rect">
            <a:avLst/>
          </a:prstGeom>
          <a:noFill/>
        </p:spPr>
        <p:txBody>
          <a:bodyPr wrap="square" lIns="0" tIns="0" rIns="0" bIns="0" rtlCol="0" anchor="t">
            <a:spAutoFit/>
          </a:bodyPr>
          <a:lstStyle/>
          <a:p>
            <a:pPr>
              <a:lnSpc>
                <a:spcPct val="150000"/>
              </a:lnSpc>
            </a:pPr>
            <a:r>
              <a:rPr lang="en-US" sz="3600" b="1" dirty="0">
                <a:solidFill>
                  <a:schemeClr val="tx1">
                    <a:lumMod val="65000"/>
                    <a:lumOff val="35000"/>
                  </a:schemeClr>
                </a:solidFill>
              </a:rPr>
              <a:t>Learning Objectives</a:t>
            </a:r>
            <a:endParaRPr lang="en-ID" sz="3600" b="1" dirty="0">
              <a:solidFill>
                <a:schemeClr val="tx1">
                  <a:lumMod val="65000"/>
                  <a:lumOff val="35000"/>
                </a:schemeClr>
              </a:solidFill>
            </a:endParaRPr>
          </a:p>
        </p:txBody>
      </p:sp>
      <p:grpSp>
        <p:nvGrpSpPr>
          <p:cNvPr id="30" name="Group 29">
            <a:extLst>
              <a:ext uri="{FF2B5EF4-FFF2-40B4-BE49-F238E27FC236}">
                <a16:creationId xmlns:a16="http://schemas.microsoft.com/office/drawing/2014/main" id="{9384DDC0-3CAA-4D4D-B0EB-56A4BADA4763}"/>
              </a:ext>
            </a:extLst>
          </p:cNvPr>
          <p:cNvGrpSpPr/>
          <p:nvPr/>
        </p:nvGrpSpPr>
        <p:grpSpPr>
          <a:xfrm>
            <a:off x="12193588" y="-1944626"/>
            <a:ext cx="1146176" cy="275825"/>
            <a:chOff x="7086148" y="1315941"/>
            <a:chExt cx="1934482" cy="465529"/>
          </a:xfrm>
        </p:grpSpPr>
        <p:sp>
          <p:nvSpPr>
            <p:cNvPr id="31" name="Rectangle 30">
              <a:extLst>
                <a:ext uri="{FF2B5EF4-FFF2-40B4-BE49-F238E27FC236}">
                  <a16:creationId xmlns:a16="http://schemas.microsoft.com/office/drawing/2014/main" id="{438C82E9-5D9E-4CEC-BD3F-E7351EE21AEB}"/>
                </a:ext>
              </a:extLst>
            </p:cNvPr>
            <p:cNvSpPr/>
            <p:nvPr/>
          </p:nvSpPr>
          <p:spPr>
            <a:xfrm>
              <a:off x="7086148" y="1381420"/>
              <a:ext cx="1886857" cy="400050"/>
            </a:xfrm>
            <a:prstGeom prst="rect">
              <a:avLst/>
            </a:prstGeom>
            <a:solidFill>
              <a:schemeClr val="accent1"/>
            </a:solidFill>
            <a:ln w="285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32" name="TextBox 31">
              <a:extLst>
                <a:ext uri="{FF2B5EF4-FFF2-40B4-BE49-F238E27FC236}">
                  <a16:creationId xmlns:a16="http://schemas.microsoft.com/office/drawing/2014/main" id="{44D135F0-CDE7-4D84-88E6-0ED37170497F}"/>
                </a:ext>
              </a:extLst>
            </p:cNvPr>
            <p:cNvSpPr txBox="1"/>
            <p:nvPr/>
          </p:nvSpPr>
          <p:spPr>
            <a:xfrm>
              <a:off x="7601893" y="1450486"/>
              <a:ext cx="950616" cy="130959"/>
            </a:xfrm>
            <a:custGeom>
              <a:avLst/>
              <a:gdLst/>
              <a:ahLst/>
              <a:cxnLst/>
              <a:rect l="l" t="t" r="r" b="b"/>
              <a:pathLst>
                <a:path w="950616" h="130959">
                  <a:moveTo>
                    <a:pt x="253575" y="81562"/>
                  </a:moveTo>
                  <a:lnTo>
                    <a:pt x="238906" y="82181"/>
                  </a:lnTo>
                  <a:cubicBezTo>
                    <a:pt x="227242" y="82593"/>
                    <a:pt x="218832" y="84405"/>
                    <a:pt x="213678" y="87616"/>
                  </a:cubicBezTo>
                  <a:cubicBezTo>
                    <a:pt x="208523" y="90826"/>
                    <a:pt x="205946" y="95819"/>
                    <a:pt x="205946" y="102594"/>
                  </a:cubicBezTo>
                  <a:cubicBezTo>
                    <a:pt x="205946" y="107896"/>
                    <a:pt x="207551" y="111931"/>
                    <a:pt x="210762" y="114700"/>
                  </a:cubicBezTo>
                  <a:cubicBezTo>
                    <a:pt x="213972" y="117469"/>
                    <a:pt x="218464" y="118853"/>
                    <a:pt x="224237" y="118853"/>
                  </a:cubicBezTo>
                  <a:cubicBezTo>
                    <a:pt x="233369" y="118853"/>
                    <a:pt x="240541" y="116349"/>
                    <a:pt x="245755" y="111342"/>
                  </a:cubicBezTo>
                  <a:cubicBezTo>
                    <a:pt x="250968" y="106335"/>
                    <a:pt x="253575" y="99324"/>
                    <a:pt x="253575" y="90311"/>
                  </a:cubicBezTo>
                  <a:close/>
                  <a:moveTo>
                    <a:pt x="731997" y="43035"/>
                  </a:moveTo>
                  <a:cubicBezTo>
                    <a:pt x="722395" y="43035"/>
                    <a:pt x="715149" y="46186"/>
                    <a:pt x="710259" y="52490"/>
                  </a:cubicBezTo>
                  <a:cubicBezTo>
                    <a:pt x="705369" y="58793"/>
                    <a:pt x="702924" y="68190"/>
                    <a:pt x="702924" y="80679"/>
                  </a:cubicBezTo>
                  <a:cubicBezTo>
                    <a:pt x="702924" y="93050"/>
                    <a:pt x="705399" y="102476"/>
                    <a:pt x="710347" y="108956"/>
                  </a:cubicBezTo>
                  <a:cubicBezTo>
                    <a:pt x="715296" y="115436"/>
                    <a:pt x="722571" y="118676"/>
                    <a:pt x="732174" y="118676"/>
                  </a:cubicBezTo>
                  <a:cubicBezTo>
                    <a:pt x="741776" y="118676"/>
                    <a:pt x="749067" y="115451"/>
                    <a:pt x="754045" y="109000"/>
                  </a:cubicBezTo>
                  <a:cubicBezTo>
                    <a:pt x="759023" y="102550"/>
                    <a:pt x="761512" y="93109"/>
                    <a:pt x="761512" y="80679"/>
                  </a:cubicBezTo>
                  <a:cubicBezTo>
                    <a:pt x="761512" y="68366"/>
                    <a:pt x="759023" y="59014"/>
                    <a:pt x="754045" y="52622"/>
                  </a:cubicBezTo>
                  <a:cubicBezTo>
                    <a:pt x="749067" y="46230"/>
                    <a:pt x="741717" y="43035"/>
                    <a:pt x="731997" y="43035"/>
                  </a:cubicBezTo>
                  <a:close/>
                  <a:moveTo>
                    <a:pt x="911028" y="42858"/>
                  </a:moveTo>
                  <a:cubicBezTo>
                    <a:pt x="903252" y="42858"/>
                    <a:pt x="897051" y="45391"/>
                    <a:pt x="892427" y="50457"/>
                  </a:cubicBezTo>
                  <a:cubicBezTo>
                    <a:pt x="887802" y="55524"/>
                    <a:pt x="885077" y="62534"/>
                    <a:pt x="884253" y="71489"/>
                  </a:cubicBezTo>
                  <a:lnTo>
                    <a:pt x="934887" y="71489"/>
                  </a:lnTo>
                  <a:cubicBezTo>
                    <a:pt x="934887" y="62240"/>
                    <a:pt x="932825" y="55156"/>
                    <a:pt x="928701" y="50236"/>
                  </a:cubicBezTo>
                  <a:cubicBezTo>
                    <a:pt x="924577" y="45317"/>
                    <a:pt x="918686" y="42858"/>
                    <a:pt x="911028" y="42858"/>
                  </a:cubicBezTo>
                  <a:close/>
                  <a:moveTo>
                    <a:pt x="129978" y="42858"/>
                  </a:moveTo>
                  <a:cubicBezTo>
                    <a:pt x="122202" y="42858"/>
                    <a:pt x="116001" y="45391"/>
                    <a:pt x="111377" y="50457"/>
                  </a:cubicBezTo>
                  <a:cubicBezTo>
                    <a:pt x="106752" y="55524"/>
                    <a:pt x="104028" y="62534"/>
                    <a:pt x="103203" y="71489"/>
                  </a:cubicBezTo>
                  <a:lnTo>
                    <a:pt x="153837" y="71489"/>
                  </a:lnTo>
                  <a:cubicBezTo>
                    <a:pt x="153837" y="62240"/>
                    <a:pt x="151775" y="55156"/>
                    <a:pt x="147651" y="50236"/>
                  </a:cubicBezTo>
                  <a:cubicBezTo>
                    <a:pt x="143528" y="45317"/>
                    <a:pt x="137637" y="42858"/>
                    <a:pt x="129978" y="42858"/>
                  </a:cubicBezTo>
                  <a:close/>
                  <a:moveTo>
                    <a:pt x="234223" y="30752"/>
                  </a:moveTo>
                  <a:cubicBezTo>
                    <a:pt x="245769" y="30752"/>
                    <a:pt x="254326" y="33314"/>
                    <a:pt x="259893" y="38439"/>
                  </a:cubicBezTo>
                  <a:cubicBezTo>
                    <a:pt x="265460" y="43565"/>
                    <a:pt x="268244" y="51783"/>
                    <a:pt x="268244" y="63094"/>
                  </a:cubicBezTo>
                  <a:lnTo>
                    <a:pt x="268244" y="129192"/>
                  </a:lnTo>
                  <a:lnTo>
                    <a:pt x="257375" y="129192"/>
                  </a:lnTo>
                  <a:lnTo>
                    <a:pt x="254459" y="115407"/>
                  </a:lnTo>
                  <a:lnTo>
                    <a:pt x="253752" y="115407"/>
                  </a:lnTo>
                  <a:cubicBezTo>
                    <a:pt x="248921" y="121475"/>
                    <a:pt x="244105" y="125584"/>
                    <a:pt x="239304" y="127734"/>
                  </a:cubicBezTo>
                  <a:cubicBezTo>
                    <a:pt x="234503" y="129884"/>
                    <a:pt x="228508" y="130959"/>
                    <a:pt x="221321" y="130959"/>
                  </a:cubicBezTo>
                  <a:cubicBezTo>
                    <a:pt x="211719" y="130959"/>
                    <a:pt x="204193" y="128485"/>
                    <a:pt x="198744" y="123537"/>
                  </a:cubicBezTo>
                  <a:cubicBezTo>
                    <a:pt x="193294" y="118588"/>
                    <a:pt x="190570" y="111548"/>
                    <a:pt x="190570" y="102417"/>
                  </a:cubicBezTo>
                  <a:cubicBezTo>
                    <a:pt x="190570" y="82858"/>
                    <a:pt x="206211" y="72608"/>
                    <a:pt x="237492" y="71665"/>
                  </a:cubicBezTo>
                  <a:lnTo>
                    <a:pt x="253929" y="71135"/>
                  </a:lnTo>
                  <a:lnTo>
                    <a:pt x="253929" y="65126"/>
                  </a:lnTo>
                  <a:cubicBezTo>
                    <a:pt x="253929" y="57527"/>
                    <a:pt x="252294" y="51915"/>
                    <a:pt x="249024" y="48292"/>
                  </a:cubicBezTo>
                  <a:cubicBezTo>
                    <a:pt x="245755" y="44669"/>
                    <a:pt x="240526" y="42858"/>
                    <a:pt x="233339" y="42858"/>
                  </a:cubicBezTo>
                  <a:cubicBezTo>
                    <a:pt x="225268" y="42858"/>
                    <a:pt x="216137" y="45332"/>
                    <a:pt x="205946" y="50281"/>
                  </a:cubicBezTo>
                  <a:lnTo>
                    <a:pt x="201439" y="39058"/>
                  </a:lnTo>
                  <a:cubicBezTo>
                    <a:pt x="206211" y="36466"/>
                    <a:pt x="211439" y="34434"/>
                    <a:pt x="217124" y="32961"/>
                  </a:cubicBezTo>
                  <a:cubicBezTo>
                    <a:pt x="222809" y="31488"/>
                    <a:pt x="228508" y="30752"/>
                    <a:pt x="234223" y="30752"/>
                  </a:cubicBezTo>
                  <a:close/>
                  <a:moveTo>
                    <a:pt x="911205" y="30575"/>
                  </a:moveTo>
                  <a:cubicBezTo>
                    <a:pt x="923340" y="30575"/>
                    <a:pt x="932943" y="34566"/>
                    <a:pt x="940012" y="42549"/>
                  </a:cubicBezTo>
                  <a:cubicBezTo>
                    <a:pt x="947081" y="50531"/>
                    <a:pt x="950616" y="61061"/>
                    <a:pt x="950616" y="74140"/>
                  </a:cubicBezTo>
                  <a:lnTo>
                    <a:pt x="950616" y="83418"/>
                  </a:lnTo>
                  <a:lnTo>
                    <a:pt x="883899" y="83418"/>
                  </a:lnTo>
                  <a:cubicBezTo>
                    <a:pt x="884194" y="94788"/>
                    <a:pt x="887066" y="103418"/>
                    <a:pt x="892515" y="109310"/>
                  </a:cubicBezTo>
                  <a:cubicBezTo>
                    <a:pt x="897964" y="115201"/>
                    <a:pt x="905637" y="118146"/>
                    <a:pt x="915535" y="118146"/>
                  </a:cubicBezTo>
                  <a:cubicBezTo>
                    <a:pt x="925962" y="118146"/>
                    <a:pt x="936271" y="115967"/>
                    <a:pt x="946463" y="111607"/>
                  </a:cubicBezTo>
                  <a:lnTo>
                    <a:pt x="946463" y="124685"/>
                  </a:lnTo>
                  <a:cubicBezTo>
                    <a:pt x="941279" y="126924"/>
                    <a:pt x="936374" y="128529"/>
                    <a:pt x="931750" y="129501"/>
                  </a:cubicBezTo>
                  <a:cubicBezTo>
                    <a:pt x="927125" y="130473"/>
                    <a:pt x="921543" y="130959"/>
                    <a:pt x="915004" y="130959"/>
                  </a:cubicBezTo>
                  <a:cubicBezTo>
                    <a:pt x="900689" y="130959"/>
                    <a:pt x="889393" y="126600"/>
                    <a:pt x="881116" y="117881"/>
                  </a:cubicBezTo>
                  <a:cubicBezTo>
                    <a:pt x="872839" y="109162"/>
                    <a:pt x="868700" y="97056"/>
                    <a:pt x="868700" y="81562"/>
                  </a:cubicBezTo>
                  <a:cubicBezTo>
                    <a:pt x="868700" y="65951"/>
                    <a:pt x="872544" y="53550"/>
                    <a:pt x="880232" y="44360"/>
                  </a:cubicBezTo>
                  <a:cubicBezTo>
                    <a:pt x="887920" y="35170"/>
                    <a:pt x="898244" y="30575"/>
                    <a:pt x="911205" y="30575"/>
                  </a:cubicBezTo>
                  <a:close/>
                  <a:moveTo>
                    <a:pt x="842074" y="30575"/>
                  </a:moveTo>
                  <a:cubicBezTo>
                    <a:pt x="846374" y="30575"/>
                    <a:pt x="850233" y="30928"/>
                    <a:pt x="853650" y="31635"/>
                  </a:cubicBezTo>
                  <a:lnTo>
                    <a:pt x="851617" y="45244"/>
                  </a:lnTo>
                  <a:cubicBezTo>
                    <a:pt x="847612" y="44360"/>
                    <a:pt x="844077" y="43918"/>
                    <a:pt x="841013" y="43918"/>
                  </a:cubicBezTo>
                  <a:cubicBezTo>
                    <a:pt x="833178" y="43918"/>
                    <a:pt x="826477" y="47099"/>
                    <a:pt x="820910" y="53462"/>
                  </a:cubicBezTo>
                  <a:cubicBezTo>
                    <a:pt x="815343" y="59824"/>
                    <a:pt x="812559" y="67748"/>
                    <a:pt x="812559" y="77232"/>
                  </a:cubicBezTo>
                  <a:lnTo>
                    <a:pt x="812559" y="129192"/>
                  </a:lnTo>
                  <a:lnTo>
                    <a:pt x="797891" y="129192"/>
                  </a:lnTo>
                  <a:lnTo>
                    <a:pt x="797891" y="32342"/>
                  </a:lnTo>
                  <a:lnTo>
                    <a:pt x="809997" y="32342"/>
                  </a:lnTo>
                  <a:lnTo>
                    <a:pt x="811676" y="50281"/>
                  </a:lnTo>
                  <a:lnTo>
                    <a:pt x="812383" y="50281"/>
                  </a:lnTo>
                  <a:cubicBezTo>
                    <a:pt x="815976" y="43977"/>
                    <a:pt x="820306" y="39117"/>
                    <a:pt x="825373" y="35700"/>
                  </a:cubicBezTo>
                  <a:cubicBezTo>
                    <a:pt x="830439" y="32283"/>
                    <a:pt x="836006" y="30575"/>
                    <a:pt x="842074" y="30575"/>
                  </a:cubicBezTo>
                  <a:close/>
                  <a:moveTo>
                    <a:pt x="732439" y="30575"/>
                  </a:moveTo>
                  <a:cubicBezTo>
                    <a:pt x="745989" y="30575"/>
                    <a:pt x="756755" y="35082"/>
                    <a:pt x="764737" y="44095"/>
                  </a:cubicBezTo>
                  <a:cubicBezTo>
                    <a:pt x="772719" y="53108"/>
                    <a:pt x="776711" y="65303"/>
                    <a:pt x="776711" y="80679"/>
                  </a:cubicBezTo>
                  <a:cubicBezTo>
                    <a:pt x="776711" y="96467"/>
                    <a:pt x="772734" y="108794"/>
                    <a:pt x="764781" y="117660"/>
                  </a:cubicBezTo>
                  <a:cubicBezTo>
                    <a:pt x="756828" y="126526"/>
                    <a:pt x="745841" y="130959"/>
                    <a:pt x="731820" y="130959"/>
                  </a:cubicBezTo>
                  <a:cubicBezTo>
                    <a:pt x="723160" y="130959"/>
                    <a:pt x="715473" y="128927"/>
                    <a:pt x="708757" y="124862"/>
                  </a:cubicBezTo>
                  <a:cubicBezTo>
                    <a:pt x="702041" y="120797"/>
                    <a:pt x="696857" y="114965"/>
                    <a:pt x="693204" y="107365"/>
                  </a:cubicBezTo>
                  <a:cubicBezTo>
                    <a:pt x="689552" y="99766"/>
                    <a:pt x="687725" y="90870"/>
                    <a:pt x="687725" y="80679"/>
                  </a:cubicBezTo>
                  <a:cubicBezTo>
                    <a:pt x="687725" y="64891"/>
                    <a:pt x="691672" y="52593"/>
                    <a:pt x="699567" y="43786"/>
                  </a:cubicBezTo>
                  <a:cubicBezTo>
                    <a:pt x="707461" y="34978"/>
                    <a:pt x="718418" y="30575"/>
                    <a:pt x="732439" y="30575"/>
                  </a:cubicBezTo>
                  <a:close/>
                  <a:moveTo>
                    <a:pt x="565319" y="30575"/>
                  </a:moveTo>
                  <a:cubicBezTo>
                    <a:pt x="580459" y="30575"/>
                    <a:pt x="590356" y="36054"/>
                    <a:pt x="595010" y="47011"/>
                  </a:cubicBezTo>
                  <a:lnTo>
                    <a:pt x="595717" y="47011"/>
                  </a:lnTo>
                  <a:cubicBezTo>
                    <a:pt x="598604" y="41945"/>
                    <a:pt x="602786" y="37939"/>
                    <a:pt x="608265" y="34993"/>
                  </a:cubicBezTo>
                  <a:cubicBezTo>
                    <a:pt x="613744" y="32048"/>
                    <a:pt x="619988" y="30575"/>
                    <a:pt x="626999" y="30575"/>
                  </a:cubicBezTo>
                  <a:cubicBezTo>
                    <a:pt x="637956" y="30575"/>
                    <a:pt x="646160" y="33388"/>
                    <a:pt x="651609" y="39014"/>
                  </a:cubicBezTo>
                  <a:cubicBezTo>
                    <a:pt x="657058" y="44640"/>
                    <a:pt x="659783" y="53639"/>
                    <a:pt x="659783" y="66010"/>
                  </a:cubicBezTo>
                  <a:lnTo>
                    <a:pt x="659783" y="129192"/>
                  </a:lnTo>
                  <a:lnTo>
                    <a:pt x="645114" y="129192"/>
                  </a:lnTo>
                  <a:lnTo>
                    <a:pt x="645114" y="66187"/>
                  </a:lnTo>
                  <a:cubicBezTo>
                    <a:pt x="645114" y="58469"/>
                    <a:pt x="643465" y="52681"/>
                    <a:pt x="640166" y="48823"/>
                  </a:cubicBezTo>
                  <a:cubicBezTo>
                    <a:pt x="636867" y="44964"/>
                    <a:pt x="631741" y="43035"/>
                    <a:pt x="624790" y="43035"/>
                  </a:cubicBezTo>
                  <a:cubicBezTo>
                    <a:pt x="615658" y="43035"/>
                    <a:pt x="608913" y="45656"/>
                    <a:pt x="604554" y="50899"/>
                  </a:cubicBezTo>
                  <a:cubicBezTo>
                    <a:pt x="600194" y="56142"/>
                    <a:pt x="598015" y="64213"/>
                    <a:pt x="598015" y="75112"/>
                  </a:cubicBezTo>
                  <a:lnTo>
                    <a:pt x="598015" y="129192"/>
                  </a:lnTo>
                  <a:lnTo>
                    <a:pt x="583346" y="129192"/>
                  </a:lnTo>
                  <a:lnTo>
                    <a:pt x="583346" y="66187"/>
                  </a:lnTo>
                  <a:cubicBezTo>
                    <a:pt x="583346" y="58469"/>
                    <a:pt x="581696" y="52681"/>
                    <a:pt x="578397" y="48823"/>
                  </a:cubicBezTo>
                  <a:cubicBezTo>
                    <a:pt x="575098" y="44964"/>
                    <a:pt x="569943" y="43035"/>
                    <a:pt x="562933" y="43035"/>
                  </a:cubicBezTo>
                  <a:cubicBezTo>
                    <a:pt x="553743" y="43035"/>
                    <a:pt x="547012" y="45789"/>
                    <a:pt x="542741" y="51297"/>
                  </a:cubicBezTo>
                  <a:cubicBezTo>
                    <a:pt x="538470" y="56805"/>
                    <a:pt x="536335" y="65833"/>
                    <a:pt x="536335" y="78381"/>
                  </a:cubicBezTo>
                  <a:lnTo>
                    <a:pt x="536335" y="129192"/>
                  </a:lnTo>
                  <a:lnTo>
                    <a:pt x="521666" y="129192"/>
                  </a:lnTo>
                  <a:lnTo>
                    <a:pt x="521666" y="32342"/>
                  </a:lnTo>
                  <a:lnTo>
                    <a:pt x="533595" y="32342"/>
                  </a:lnTo>
                  <a:lnTo>
                    <a:pt x="535981" y="45597"/>
                  </a:lnTo>
                  <a:lnTo>
                    <a:pt x="536688" y="45597"/>
                  </a:lnTo>
                  <a:cubicBezTo>
                    <a:pt x="539457" y="40884"/>
                    <a:pt x="543360" y="37202"/>
                    <a:pt x="548397" y="34551"/>
                  </a:cubicBezTo>
                  <a:cubicBezTo>
                    <a:pt x="553434" y="31900"/>
                    <a:pt x="559074" y="30575"/>
                    <a:pt x="565319" y="30575"/>
                  </a:cubicBezTo>
                  <a:close/>
                  <a:moveTo>
                    <a:pt x="424565" y="30575"/>
                  </a:moveTo>
                  <a:cubicBezTo>
                    <a:pt x="436229" y="30575"/>
                    <a:pt x="445007" y="33388"/>
                    <a:pt x="450898" y="39014"/>
                  </a:cubicBezTo>
                  <a:cubicBezTo>
                    <a:pt x="456789" y="44640"/>
                    <a:pt x="459735" y="53639"/>
                    <a:pt x="459735" y="66010"/>
                  </a:cubicBezTo>
                  <a:lnTo>
                    <a:pt x="459735" y="129192"/>
                  </a:lnTo>
                  <a:lnTo>
                    <a:pt x="445066" y="129192"/>
                  </a:lnTo>
                  <a:lnTo>
                    <a:pt x="445066" y="66540"/>
                  </a:lnTo>
                  <a:cubicBezTo>
                    <a:pt x="445066" y="58646"/>
                    <a:pt x="443269" y="52755"/>
                    <a:pt x="439675" y="48867"/>
                  </a:cubicBezTo>
                  <a:cubicBezTo>
                    <a:pt x="436082" y="44979"/>
                    <a:pt x="430456" y="43035"/>
                    <a:pt x="422797" y="43035"/>
                  </a:cubicBezTo>
                  <a:cubicBezTo>
                    <a:pt x="412665" y="43035"/>
                    <a:pt x="405242" y="45774"/>
                    <a:pt x="400529" y="51253"/>
                  </a:cubicBezTo>
                  <a:cubicBezTo>
                    <a:pt x="395816" y="56731"/>
                    <a:pt x="393460" y="65774"/>
                    <a:pt x="393460" y="78381"/>
                  </a:cubicBezTo>
                  <a:lnTo>
                    <a:pt x="393460" y="129192"/>
                  </a:lnTo>
                  <a:lnTo>
                    <a:pt x="378791" y="129192"/>
                  </a:lnTo>
                  <a:lnTo>
                    <a:pt x="378791" y="32342"/>
                  </a:lnTo>
                  <a:lnTo>
                    <a:pt x="390720" y="32342"/>
                  </a:lnTo>
                  <a:lnTo>
                    <a:pt x="393106" y="45597"/>
                  </a:lnTo>
                  <a:lnTo>
                    <a:pt x="393813" y="45597"/>
                  </a:lnTo>
                  <a:cubicBezTo>
                    <a:pt x="396818" y="40825"/>
                    <a:pt x="401030" y="37129"/>
                    <a:pt x="406450" y="34507"/>
                  </a:cubicBezTo>
                  <a:cubicBezTo>
                    <a:pt x="411869" y="31886"/>
                    <a:pt x="417908" y="30575"/>
                    <a:pt x="424565" y="30575"/>
                  </a:cubicBezTo>
                  <a:close/>
                  <a:moveTo>
                    <a:pt x="346774" y="30575"/>
                  </a:moveTo>
                  <a:cubicBezTo>
                    <a:pt x="351075" y="30575"/>
                    <a:pt x="354933" y="30928"/>
                    <a:pt x="358350" y="31635"/>
                  </a:cubicBezTo>
                  <a:lnTo>
                    <a:pt x="356318" y="45244"/>
                  </a:lnTo>
                  <a:cubicBezTo>
                    <a:pt x="352312" y="44360"/>
                    <a:pt x="348777" y="43918"/>
                    <a:pt x="345714" y="43918"/>
                  </a:cubicBezTo>
                  <a:cubicBezTo>
                    <a:pt x="337879" y="43918"/>
                    <a:pt x="331177" y="47099"/>
                    <a:pt x="325610" y="53462"/>
                  </a:cubicBezTo>
                  <a:cubicBezTo>
                    <a:pt x="320043" y="59824"/>
                    <a:pt x="317260" y="67748"/>
                    <a:pt x="317260" y="77232"/>
                  </a:cubicBezTo>
                  <a:lnTo>
                    <a:pt x="317260" y="129192"/>
                  </a:lnTo>
                  <a:lnTo>
                    <a:pt x="302591" y="129192"/>
                  </a:lnTo>
                  <a:lnTo>
                    <a:pt x="302591" y="32342"/>
                  </a:lnTo>
                  <a:lnTo>
                    <a:pt x="314697" y="32342"/>
                  </a:lnTo>
                  <a:lnTo>
                    <a:pt x="316376" y="50281"/>
                  </a:lnTo>
                  <a:lnTo>
                    <a:pt x="317083" y="50281"/>
                  </a:lnTo>
                  <a:cubicBezTo>
                    <a:pt x="320677" y="43977"/>
                    <a:pt x="325006" y="39117"/>
                    <a:pt x="330073" y="35700"/>
                  </a:cubicBezTo>
                  <a:cubicBezTo>
                    <a:pt x="335139" y="32283"/>
                    <a:pt x="340706" y="30575"/>
                    <a:pt x="346774" y="30575"/>
                  </a:cubicBezTo>
                  <a:close/>
                  <a:moveTo>
                    <a:pt x="130155" y="30575"/>
                  </a:moveTo>
                  <a:cubicBezTo>
                    <a:pt x="142290" y="30575"/>
                    <a:pt x="151893" y="34566"/>
                    <a:pt x="158962" y="42549"/>
                  </a:cubicBezTo>
                  <a:cubicBezTo>
                    <a:pt x="166032" y="50531"/>
                    <a:pt x="169566" y="61061"/>
                    <a:pt x="169566" y="74140"/>
                  </a:cubicBezTo>
                  <a:lnTo>
                    <a:pt x="169566" y="83418"/>
                  </a:lnTo>
                  <a:lnTo>
                    <a:pt x="102849" y="83418"/>
                  </a:lnTo>
                  <a:cubicBezTo>
                    <a:pt x="103144" y="94788"/>
                    <a:pt x="106016" y="103418"/>
                    <a:pt x="111465" y="109310"/>
                  </a:cubicBezTo>
                  <a:cubicBezTo>
                    <a:pt x="116915" y="115201"/>
                    <a:pt x="124588" y="118146"/>
                    <a:pt x="134485" y="118146"/>
                  </a:cubicBezTo>
                  <a:cubicBezTo>
                    <a:pt x="144912" y="118146"/>
                    <a:pt x="155221" y="115967"/>
                    <a:pt x="165413" y="111607"/>
                  </a:cubicBezTo>
                  <a:lnTo>
                    <a:pt x="165413" y="124685"/>
                  </a:lnTo>
                  <a:cubicBezTo>
                    <a:pt x="160229" y="126924"/>
                    <a:pt x="155325" y="128529"/>
                    <a:pt x="150700" y="129501"/>
                  </a:cubicBezTo>
                  <a:cubicBezTo>
                    <a:pt x="146076" y="130473"/>
                    <a:pt x="140494" y="130959"/>
                    <a:pt x="133955" y="130959"/>
                  </a:cubicBezTo>
                  <a:cubicBezTo>
                    <a:pt x="119639" y="130959"/>
                    <a:pt x="108343" y="126600"/>
                    <a:pt x="100066" y="117881"/>
                  </a:cubicBezTo>
                  <a:cubicBezTo>
                    <a:pt x="91789" y="109162"/>
                    <a:pt x="87650" y="97056"/>
                    <a:pt x="87650" y="81562"/>
                  </a:cubicBezTo>
                  <a:cubicBezTo>
                    <a:pt x="87650" y="65951"/>
                    <a:pt x="91494" y="53550"/>
                    <a:pt x="99182" y="44360"/>
                  </a:cubicBezTo>
                  <a:cubicBezTo>
                    <a:pt x="106870" y="35170"/>
                    <a:pt x="117194" y="30575"/>
                    <a:pt x="130155" y="30575"/>
                  </a:cubicBezTo>
                  <a:close/>
                  <a:moveTo>
                    <a:pt x="0" y="0"/>
                  </a:moveTo>
                  <a:lnTo>
                    <a:pt x="15022" y="0"/>
                  </a:lnTo>
                  <a:lnTo>
                    <a:pt x="15022" y="115584"/>
                  </a:lnTo>
                  <a:lnTo>
                    <a:pt x="72019" y="115584"/>
                  </a:lnTo>
                  <a:lnTo>
                    <a:pt x="72019" y="129192"/>
                  </a:lnTo>
                  <a:lnTo>
                    <a:pt x="0" y="129192"/>
                  </a:lnTo>
                  <a:close/>
                </a:path>
              </a:pathLst>
            </a:custGeom>
            <a:solidFill>
              <a:schemeClr val="tx1">
                <a:lumMod val="65000"/>
                <a:lumOff val="35000"/>
              </a:schemeClr>
            </a:solidFill>
            <a:ln w="6350">
              <a:solidFill>
                <a:schemeClr val="tx1">
                  <a:lumMod val="65000"/>
                  <a:lumOff val="35000"/>
                </a:schemeClr>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ct val="150000"/>
                </a:lnSpc>
              </a:pPr>
              <a:endParaRPr lang="en-ID" sz="1400">
                <a:solidFill>
                  <a:schemeClr val="tx1">
                    <a:lumMod val="50000"/>
                    <a:lumOff val="50000"/>
                  </a:schemeClr>
                </a:solidFill>
              </a:endParaRPr>
            </a:p>
          </p:txBody>
        </p:sp>
        <p:sp>
          <p:nvSpPr>
            <p:cNvPr id="33" name="Rectangle 32">
              <a:extLst>
                <a:ext uri="{FF2B5EF4-FFF2-40B4-BE49-F238E27FC236}">
                  <a16:creationId xmlns:a16="http://schemas.microsoft.com/office/drawing/2014/main" id="{BC7515FA-3E7C-42B0-A3FC-95BA0C9A4F3F}"/>
                </a:ext>
              </a:extLst>
            </p:cNvPr>
            <p:cNvSpPr/>
            <p:nvPr/>
          </p:nvSpPr>
          <p:spPr>
            <a:xfrm>
              <a:off x="7133773" y="1315941"/>
              <a:ext cx="1886857" cy="400050"/>
            </a:xfrm>
            <a:prstGeom prst="rect">
              <a:avLst/>
            </a:prstGeom>
            <a:noFill/>
            <a:ln w="28575" cap="rnd">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87" name="Group 86">
            <a:extLst>
              <a:ext uri="{FF2B5EF4-FFF2-40B4-BE49-F238E27FC236}">
                <a16:creationId xmlns:a16="http://schemas.microsoft.com/office/drawing/2014/main" id="{E9E8DE74-FF47-4DB7-A663-C1177316A042}"/>
              </a:ext>
            </a:extLst>
          </p:cNvPr>
          <p:cNvGrpSpPr/>
          <p:nvPr/>
        </p:nvGrpSpPr>
        <p:grpSpPr>
          <a:xfrm>
            <a:off x="-2270445" y="-3411442"/>
            <a:ext cx="1237509" cy="4434151"/>
            <a:chOff x="10687595" y="541440"/>
            <a:chExt cx="370352" cy="4434151"/>
          </a:xfrm>
        </p:grpSpPr>
        <p:sp>
          <p:nvSpPr>
            <p:cNvPr id="88" name="Rectangle 87">
              <a:extLst>
                <a:ext uri="{FF2B5EF4-FFF2-40B4-BE49-F238E27FC236}">
                  <a16:creationId xmlns:a16="http://schemas.microsoft.com/office/drawing/2014/main" id="{CF78E5CA-B29A-43F5-9BCD-95BBB7E79D72}"/>
                </a:ext>
              </a:extLst>
            </p:cNvPr>
            <p:cNvSpPr/>
            <p:nvPr/>
          </p:nvSpPr>
          <p:spPr>
            <a:xfrm>
              <a:off x="10787631" y="541440"/>
              <a:ext cx="270316" cy="40959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89" name="Rectangle 88">
              <a:extLst>
                <a:ext uri="{FF2B5EF4-FFF2-40B4-BE49-F238E27FC236}">
                  <a16:creationId xmlns:a16="http://schemas.microsoft.com/office/drawing/2014/main" id="{A12D5CF3-0D18-4648-81B6-3385443236B8}"/>
                </a:ext>
              </a:extLst>
            </p:cNvPr>
            <p:cNvSpPr/>
            <p:nvPr/>
          </p:nvSpPr>
          <p:spPr>
            <a:xfrm>
              <a:off x="10687595" y="879630"/>
              <a:ext cx="270316" cy="4095961"/>
            </a:xfrm>
            <a:prstGeom prst="rect">
              <a:avLst/>
            </a:prstGeom>
            <a:noFill/>
            <a:ln w="28575" cap="rnd">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grpSp>
        <p:nvGrpSpPr>
          <p:cNvPr id="94" name="Group 93">
            <a:extLst>
              <a:ext uri="{FF2B5EF4-FFF2-40B4-BE49-F238E27FC236}">
                <a16:creationId xmlns:a16="http://schemas.microsoft.com/office/drawing/2014/main" id="{8E6043DD-D184-48BA-9727-D5088C64F024}"/>
              </a:ext>
            </a:extLst>
          </p:cNvPr>
          <p:cNvGrpSpPr/>
          <p:nvPr/>
        </p:nvGrpSpPr>
        <p:grpSpPr>
          <a:xfrm>
            <a:off x="13501861" y="0"/>
            <a:ext cx="497681" cy="470693"/>
            <a:chOff x="5989638" y="581025"/>
            <a:chExt cx="497681" cy="470693"/>
          </a:xfrm>
        </p:grpSpPr>
        <p:sp>
          <p:nvSpPr>
            <p:cNvPr id="95" name="Rectangle 94">
              <a:extLst>
                <a:ext uri="{FF2B5EF4-FFF2-40B4-BE49-F238E27FC236}">
                  <a16:creationId xmlns:a16="http://schemas.microsoft.com/office/drawing/2014/main" id="{3C382D59-51FE-4AD6-B155-DBA141C61416}"/>
                </a:ext>
              </a:extLst>
            </p:cNvPr>
            <p:cNvSpPr/>
            <p:nvPr/>
          </p:nvSpPr>
          <p:spPr>
            <a:xfrm>
              <a:off x="6096794" y="581025"/>
              <a:ext cx="390525" cy="390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96" name="Rectangle 95">
              <a:extLst>
                <a:ext uri="{FF2B5EF4-FFF2-40B4-BE49-F238E27FC236}">
                  <a16:creationId xmlns:a16="http://schemas.microsoft.com/office/drawing/2014/main" id="{E9094BEA-0422-42EF-8B49-495FBB442881}"/>
                </a:ext>
              </a:extLst>
            </p:cNvPr>
            <p:cNvSpPr/>
            <p:nvPr/>
          </p:nvSpPr>
          <p:spPr>
            <a:xfrm>
              <a:off x="5989638" y="707232"/>
              <a:ext cx="344488" cy="344486"/>
            </a:xfrm>
            <a:prstGeom prst="rect">
              <a:avLst/>
            </a:prstGeom>
            <a:noFill/>
            <a:ln w="28575" cap="rnd">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pic>
        <p:nvPicPr>
          <p:cNvPr id="11" name="Picture 10">
            <a:extLst>
              <a:ext uri="{FF2B5EF4-FFF2-40B4-BE49-F238E27FC236}">
                <a16:creationId xmlns:a16="http://schemas.microsoft.com/office/drawing/2014/main" id="{4DF9F5C7-443D-B748-970E-95059BDC5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7918" y="796471"/>
            <a:ext cx="546100" cy="495300"/>
          </a:xfrm>
          <a:prstGeom prst="rect">
            <a:avLst/>
          </a:prstGeom>
        </p:spPr>
      </p:pic>
      <p:pic>
        <p:nvPicPr>
          <p:cNvPr id="9" name="Picture 8">
            <a:extLst>
              <a:ext uri="{FF2B5EF4-FFF2-40B4-BE49-F238E27FC236}">
                <a16:creationId xmlns:a16="http://schemas.microsoft.com/office/drawing/2014/main" id="{1D24389C-D7FE-1E40-BA1D-C655FD159E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3929" y="6123132"/>
            <a:ext cx="3581400" cy="2324100"/>
          </a:xfrm>
          <a:prstGeom prst="rect">
            <a:avLst/>
          </a:prstGeom>
        </p:spPr>
      </p:pic>
      <p:pic>
        <p:nvPicPr>
          <p:cNvPr id="3" name="Picture 2" descr="Background pattern&#10;&#10;Description automatically generated">
            <a:extLst>
              <a:ext uri="{FF2B5EF4-FFF2-40B4-BE49-F238E27FC236}">
                <a16:creationId xmlns:a16="http://schemas.microsoft.com/office/drawing/2014/main" id="{20409B5B-894A-DDF8-D8C3-37F2BA7254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08235" y="-769505"/>
            <a:ext cx="3581400" cy="2324100"/>
          </a:xfrm>
          <a:prstGeom prst="rect">
            <a:avLst/>
          </a:prstGeom>
        </p:spPr>
      </p:pic>
      <p:pic>
        <p:nvPicPr>
          <p:cNvPr id="5" name="Picture 4" descr="Background pattern&#10;&#10;Description automatically generated">
            <a:extLst>
              <a:ext uri="{FF2B5EF4-FFF2-40B4-BE49-F238E27FC236}">
                <a16:creationId xmlns:a16="http://schemas.microsoft.com/office/drawing/2014/main" id="{C5F9E18F-E429-90D3-73FC-F0EC9EF5BB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4987" y="6123132"/>
            <a:ext cx="3581400" cy="2324100"/>
          </a:xfrm>
          <a:prstGeom prst="rect">
            <a:avLst/>
          </a:prstGeom>
        </p:spPr>
      </p:pic>
    </p:spTree>
    <p:extLst>
      <p:ext uri="{BB962C8B-B14F-4D97-AF65-F5344CB8AC3E}">
        <p14:creationId xmlns:p14="http://schemas.microsoft.com/office/powerpoint/2010/main" val="34024921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oung boy wearing a black shirt&#10;&#10;Description automatically generated">
            <a:extLst>
              <a:ext uri="{FF2B5EF4-FFF2-40B4-BE49-F238E27FC236}">
                <a16:creationId xmlns:a16="http://schemas.microsoft.com/office/drawing/2014/main" id="{ED3E41E7-2E19-9E4D-BD57-EAE3BC5F6C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71012"/>
            <a:ext cx="7302067" cy="5828407"/>
          </a:xfrm>
          <a:prstGeom prst="rect">
            <a:avLst/>
          </a:prstGeom>
        </p:spPr>
      </p:pic>
      <p:grpSp>
        <p:nvGrpSpPr>
          <p:cNvPr id="66" name="Group 65">
            <a:extLst>
              <a:ext uri="{FF2B5EF4-FFF2-40B4-BE49-F238E27FC236}">
                <a16:creationId xmlns:a16="http://schemas.microsoft.com/office/drawing/2014/main" id="{20FB62EA-4857-41DE-ADF7-6A33545016B1}"/>
              </a:ext>
            </a:extLst>
          </p:cNvPr>
          <p:cNvGrpSpPr/>
          <p:nvPr/>
        </p:nvGrpSpPr>
        <p:grpSpPr>
          <a:xfrm>
            <a:off x="5357099" y="699821"/>
            <a:ext cx="5965278" cy="1715139"/>
            <a:chOff x="5302797" y="1236302"/>
            <a:chExt cx="5965278" cy="1715139"/>
          </a:xfrm>
        </p:grpSpPr>
        <p:sp>
          <p:nvSpPr>
            <p:cNvPr id="56" name="LeftSub">
              <a:extLst>
                <a:ext uri="{FF2B5EF4-FFF2-40B4-BE49-F238E27FC236}">
                  <a16:creationId xmlns:a16="http://schemas.microsoft.com/office/drawing/2014/main" id="{9B85106C-6ED7-4D0E-8EA9-04EC4D4D1B24}"/>
                </a:ext>
              </a:extLst>
            </p:cNvPr>
            <p:cNvSpPr txBox="1"/>
            <p:nvPr/>
          </p:nvSpPr>
          <p:spPr>
            <a:xfrm>
              <a:off x="5302797" y="1236302"/>
              <a:ext cx="3486532" cy="742383"/>
            </a:xfrm>
            <a:prstGeom prst="rect">
              <a:avLst/>
            </a:prstGeom>
            <a:noFill/>
          </p:spPr>
          <p:txBody>
            <a:bodyPr wrap="none" lIns="0" tIns="0" rIns="0" bIns="0" rtlCol="0">
              <a:spAutoFit/>
            </a:bodyPr>
            <a:lstStyle/>
            <a:p>
              <a:pPr>
                <a:lnSpc>
                  <a:spcPct val="150000"/>
                </a:lnSpc>
              </a:pPr>
              <a:r>
                <a:rPr lang="en-US" sz="3600" b="1">
                  <a:solidFill>
                    <a:schemeClr val="tx1">
                      <a:lumMod val="65000"/>
                      <a:lumOff val="35000"/>
                    </a:schemeClr>
                  </a:solidFill>
                </a:rPr>
                <a:t>Fact or Fiction?</a:t>
              </a:r>
              <a:endParaRPr lang="en-ID" sz="3600" b="1">
                <a:solidFill>
                  <a:schemeClr val="tx1">
                    <a:lumMod val="65000"/>
                    <a:lumOff val="35000"/>
                  </a:schemeClr>
                </a:solidFill>
              </a:endParaRPr>
            </a:p>
          </p:txBody>
        </p:sp>
        <p:sp>
          <p:nvSpPr>
            <p:cNvPr id="61" name="Center Text Body">
              <a:extLst>
                <a:ext uri="{FF2B5EF4-FFF2-40B4-BE49-F238E27FC236}">
                  <a16:creationId xmlns:a16="http://schemas.microsoft.com/office/drawing/2014/main" id="{C206F5CB-FA3F-4DC6-AB42-517839D84A8F}"/>
                </a:ext>
              </a:extLst>
            </p:cNvPr>
            <p:cNvSpPr txBox="1"/>
            <p:nvPr/>
          </p:nvSpPr>
          <p:spPr>
            <a:xfrm>
              <a:off x="5302797" y="2252147"/>
              <a:ext cx="5965278" cy="699294"/>
            </a:xfrm>
            <a:prstGeom prst="rect">
              <a:avLst/>
            </a:prstGeom>
            <a:noFill/>
          </p:spPr>
          <p:txBody>
            <a:bodyPr wrap="square" lIns="0" tIns="0" rIns="0" bIns="0" rtlCol="0" anchor="t">
              <a:spAutoFit/>
            </a:bodyPr>
            <a:lstStyle>
              <a:defPPr>
                <a:defRPr lang="en-US"/>
              </a:defPPr>
              <a:lvl1pPr algn="dist">
                <a:lnSpc>
                  <a:spcPct val="150000"/>
                </a:lnSpc>
                <a:defRPr sz="1400">
                  <a:solidFill>
                    <a:schemeClr val="tx1">
                      <a:lumMod val="50000"/>
                      <a:lumOff val="50000"/>
                    </a:schemeClr>
                  </a:solidFill>
                </a:defRPr>
              </a:lvl1pPr>
            </a:lstStyle>
            <a:p>
              <a:pPr algn="l"/>
              <a:r>
                <a:rPr lang="en-US" sz="1600" dirty="0">
                  <a:solidFill>
                    <a:schemeClr val="tx1">
                      <a:lumMod val="65000"/>
                      <a:lumOff val="35000"/>
                    </a:schemeClr>
                  </a:solidFill>
                </a:rPr>
                <a:t>Regular physical activity is only important for </a:t>
              </a:r>
              <a:br>
                <a:rPr lang="en-US" sz="1600" dirty="0"/>
              </a:br>
              <a:r>
                <a:rPr lang="en-US" sz="1600" dirty="0">
                  <a:solidFill>
                    <a:schemeClr val="tx1">
                      <a:lumMod val="65000"/>
                      <a:lumOff val="35000"/>
                    </a:schemeClr>
                  </a:solidFill>
                </a:rPr>
                <a:t>people with diabetes.</a:t>
              </a:r>
            </a:p>
          </p:txBody>
        </p:sp>
      </p:grpSp>
      <p:pic>
        <p:nvPicPr>
          <p:cNvPr id="3" name="Picture 2">
            <a:extLst>
              <a:ext uri="{FF2B5EF4-FFF2-40B4-BE49-F238E27FC236}">
                <a16:creationId xmlns:a16="http://schemas.microsoft.com/office/drawing/2014/main" id="{8F52B4E0-0122-0444-89E1-3C62973328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0817" y="1817663"/>
            <a:ext cx="546100" cy="495300"/>
          </a:xfrm>
          <a:prstGeom prst="rect">
            <a:avLst/>
          </a:prstGeom>
        </p:spPr>
      </p:pic>
      <p:pic>
        <p:nvPicPr>
          <p:cNvPr id="11" name="Picture 10">
            <a:extLst>
              <a:ext uri="{FF2B5EF4-FFF2-40B4-BE49-F238E27FC236}">
                <a16:creationId xmlns:a16="http://schemas.microsoft.com/office/drawing/2014/main" id="{2BDAB5A8-207C-6543-A6ED-57C7F5CD63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7747" y="4600828"/>
            <a:ext cx="1001735" cy="4212424"/>
          </a:xfrm>
          <a:prstGeom prst="rect">
            <a:avLst/>
          </a:prstGeom>
        </p:spPr>
      </p:pic>
      <p:pic>
        <p:nvPicPr>
          <p:cNvPr id="4" name="Picture 3">
            <a:extLst>
              <a:ext uri="{FF2B5EF4-FFF2-40B4-BE49-F238E27FC236}">
                <a16:creationId xmlns:a16="http://schemas.microsoft.com/office/drawing/2014/main" id="{10A62C28-CF7C-1845-A14D-E631A67FAAE3}"/>
              </a:ext>
            </a:extLst>
          </p:cNvPr>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438912" y="-1222320"/>
            <a:ext cx="3581400" cy="2324100"/>
          </a:xfrm>
          <a:prstGeom prst="rect">
            <a:avLst/>
          </a:prstGeom>
        </p:spPr>
      </p:pic>
    </p:spTree>
    <p:extLst>
      <p:ext uri="{BB962C8B-B14F-4D97-AF65-F5344CB8AC3E}">
        <p14:creationId xmlns:p14="http://schemas.microsoft.com/office/powerpoint/2010/main" val="311337080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Left Text Body">
            <a:extLst>
              <a:ext uri="{FF2B5EF4-FFF2-40B4-BE49-F238E27FC236}">
                <a16:creationId xmlns:a16="http://schemas.microsoft.com/office/drawing/2014/main" id="{23B5795F-A308-465C-BE99-3DD736A876AA}"/>
              </a:ext>
            </a:extLst>
          </p:cNvPr>
          <p:cNvSpPr txBox="1"/>
          <p:nvPr/>
        </p:nvSpPr>
        <p:spPr>
          <a:xfrm>
            <a:off x="848784" y="1457201"/>
            <a:ext cx="7123111" cy="2176621"/>
          </a:xfrm>
          <a:prstGeom prst="rect">
            <a:avLst/>
          </a:prstGeom>
          <a:noFill/>
        </p:spPr>
        <p:txBody>
          <a:bodyPr wrap="square" lIns="0" tIns="0" rIns="0" bIns="0" rtlCol="0">
            <a:spAutoFit/>
          </a:bodyPr>
          <a:lstStyle/>
          <a:p>
            <a:pPr marL="285750" indent="-285750">
              <a:lnSpc>
                <a:spcPct val="150000"/>
              </a:lnSpc>
              <a:buFont typeface="Arial" panose="020B0604020202020204" pitchFamily="34" charset="0"/>
              <a:buChar char="•"/>
            </a:pPr>
            <a:r>
              <a:rPr lang="en-US" sz="1600">
                <a:solidFill>
                  <a:schemeClr val="tx1">
                    <a:lumMod val="65000"/>
                    <a:lumOff val="35000"/>
                  </a:schemeClr>
                </a:solidFill>
              </a:rPr>
              <a:t>Improves self-esteem and mood</a:t>
            </a:r>
          </a:p>
          <a:p>
            <a:pPr marL="285750" indent="-285750">
              <a:lnSpc>
                <a:spcPct val="150000"/>
              </a:lnSpc>
              <a:buFont typeface="Arial" panose="020B0604020202020204" pitchFamily="34" charset="0"/>
              <a:buChar char="•"/>
            </a:pPr>
            <a:r>
              <a:rPr lang="en-US" sz="1600">
                <a:solidFill>
                  <a:schemeClr val="tx1">
                    <a:lumMod val="65000"/>
                    <a:lumOff val="35000"/>
                  </a:schemeClr>
                </a:solidFill>
              </a:rPr>
              <a:t>Helps prevent chronic disease</a:t>
            </a:r>
          </a:p>
          <a:p>
            <a:pPr marL="285750" indent="-285750">
              <a:lnSpc>
                <a:spcPct val="150000"/>
              </a:lnSpc>
              <a:buFont typeface="Arial" panose="020B0604020202020204" pitchFamily="34" charset="0"/>
              <a:buChar char="•"/>
            </a:pPr>
            <a:r>
              <a:rPr lang="en-US" sz="1600">
                <a:solidFill>
                  <a:schemeClr val="tx1">
                    <a:lumMod val="65000"/>
                    <a:lumOff val="35000"/>
                  </a:schemeClr>
                </a:solidFill>
              </a:rPr>
              <a:t>Encourages bonding with family members and friends</a:t>
            </a:r>
          </a:p>
          <a:p>
            <a:pPr marL="285750" indent="-285750">
              <a:lnSpc>
                <a:spcPct val="150000"/>
              </a:lnSpc>
              <a:buFont typeface="Arial" panose="020B0604020202020204" pitchFamily="34" charset="0"/>
              <a:buChar char="•"/>
            </a:pPr>
            <a:r>
              <a:rPr lang="en-US" sz="1600">
                <a:solidFill>
                  <a:schemeClr val="tx1">
                    <a:lumMod val="65000"/>
                    <a:lumOff val="35000"/>
                  </a:schemeClr>
                </a:solidFill>
              </a:rPr>
              <a:t>Builds strong bones and muscles</a:t>
            </a:r>
          </a:p>
          <a:p>
            <a:pPr marL="285750" indent="-285750">
              <a:lnSpc>
                <a:spcPct val="150000"/>
              </a:lnSpc>
              <a:buFont typeface="Arial" panose="020B0604020202020204" pitchFamily="34" charset="0"/>
              <a:buChar char="•"/>
            </a:pPr>
            <a:r>
              <a:rPr lang="en-US" sz="1600">
                <a:solidFill>
                  <a:schemeClr val="tx1">
                    <a:lumMod val="65000"/>
                    <a:lumOff val="35000"/>
                  </a:schemeClr>
                </a:solidFill>
              </a:rPr>
              <a:t>Promotes a healthy weight</a:t>
            </a:r>
          </a:p>
          <a:p>
            <a:pPr marL="285750" indent="-285750">
              <a:lnSpc>
                <a:spcPct val="150000"/>
              </a:lnSpc>
              <a:buFont typeface="Arial" panose="020B0604020202020204" pitchFamily="34" charset="0"/>
              <a:buChar char="•"/>
            </a:pPr>
            <a:r>
              <a:rPr lang="en-US" sz="1600">
                <a:solidFill>
                  <a:schemeClr val="tx1">
                    <a:lumMod val="65000"/>
                    <a:lumOff val="35000"/>
                  </a:schemeClr>
                </a:solidFill>
              </a:rPr>
              <a:t>Promotes life-long wellness and health</a:t>
            </a:r>
          </a:p>
        </p:txBody>
      </p:sp>
      <p:sp>
        <p:nvSpPr>
          <p:cNvPr id="29" name="LeftSub">
            <a:extLst>
              <a:ext uri="{FF2B5EF4-FFF2-40B4-BE49-F238E27FC236}">
                <a16:creationId xmlns:a16="http://schemas.microsoft.com/office/drawing/2014/main" id="{65316B22-00DF-4DB8-8EF6-5B863E8B2EF3}"/>
              </a:ext>
            </a:extLst>
          </p:cNvPr>
          <p:cNvSpPr txBox="1"/>
          <p:nvPr/>
        </p:nvSpPr>
        <p:spPr>
          <a:xfrm>
            <a:off x="848782" y="549388"/>
            <a:ext cx="5878212" cy="742383"/>
          </a:xfrm>
          <a:prstGeom prst="rect">
            <a:avLst/>
          </a:prstGeom>
          <a:noFill/>
        </p:spPr>
        <p:txBody>
          <a:bodyPr wrap="none" lIns="0" tIns="0" rIns="0" bIns="0" rtlCol="0">
            <a:spAutoFit/>
          </a:bodyPr>
          <a:lstStyle/>
          <a:p>
            <a:pPr>
              <a:lnSpc>
                <a:spcPct val="150000"/>
              </a:lnSpc>
            </a:pPr>
            <a:r>
              <a:rPr lang="en-US" sz="3600" b="1">
                <a:solidFill>
                  <a:schemeClr val="tx1">
                    <a:lumMod val="65000"/>
                    <a:lumOff val="35000"/>
                  </a:schemeClr>
                </a:solidFill>
              </a:rPr>
              <a:t>Why be Physically Active?</a:t>
            </a:r>
            <a:endParaRPr lang="en-ID" sz="3600" b="1">
              <a:solidFill>
                <a:schemeClr val="tx1">
                  <a:lumMod val="65000"/>
                  <a:lumOff val="35000"/>
                </a:schemeClr>
              </a:solidFill>
            </a:endParaRPr>
          </a:p>
        </p:txBody>
      </p:sp>
      <p:grpSp>
        <p:nvGrpSpPr>
          <p:cNvPr id="30" name="Group 29">
            <a:extLst>
              <a:ext uri="{FF2B5EF4-FFF2-40B4-BE49-F238E27FC236}">
                <a16:creationId xmlns:a16="http://schemas.microsoft.com/office/drawing/2014/main" id="{9384DDC0-3CAA-4D4D-B0EB-56A4BADA4763}"/>
              </a:ext>
            </a:extLst>
          </p:cNvPr>
          <p:cNvGrpSpPr/>
          <p:nvPr/>
        </p:nvGrpSpPr>
        <p:grpSpPr>
          <a:xfrm>
            <a:off x="12193588" y="-1944626"/>
            <a:ext cx="1146176" cy="275825"/>
            <a:chOff x="7086148" y="1315941"/>
            <a:chExt cx="1934482" cy="465529"/>
          </a:xfrm>
        </p:grpSpPr>
        <p:sp>
          <p:nvSpPr>
            <p:cNvPr id="31" name="Rectangle 30">
              <a:extLst>
                <a:ext uri="{FF2B5EF4-FFF2-40B4-BE49-F238E27FC236}">
                  <a16:creationId xmlns:a16="http://schemas.microsoft.com/office/drawing/2014/main" id="{438C82E9-5D9E-4CEC-BD3F-E7351EE21AEB}"/>
                </a:ext>
              </a:extLst>
            </p:cNvPr>
            <p:cNvSpPr/>
            <p:nvPr/>
          </p:nvSpPr>
          <p:spPr>
            <a:xfrm>
              <a:off x="7086148" y="1381420"/>
              <a:ext cx="1886857" cy="400050"/>
            </a:xfrm>
            <a:prstGeom prst="rect">
              <a:avLst/>
            </a:prstGeom>
            <a:solidFill>
              <a:schemeClr val="accent1"/>
            </a:solidFill>
            <a:ln w="285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32" name="TextBox 31">
              <a:extLst>
                <a:ext uri="{FF2B5EF4-FFF2-40B4-BE49-F238E27FC236}">
                  <a16:creationId xmlns:a16="http://schemas.microsoft.com/office/drawing/2014/main" id="{44D135F0-CDE7-4D84-88E6-0ED37170497F}"/>
                </a:ext>
              </a:extLst>
            </p:cNvPr>
            <p:cNvSpPr txBox="1"/>
            <p:nvPr/>
          </p:nvSpPr>
          <p:spPr>
            <a:xfrm>
              <a:off x="7601893" y="1450486"/>
              <a:ext cx="950616" cy="130959"/>
            </a:xfrm>
            <a:custGeom>
              <a:avLst/>
              <a:gdLst/>
              <a:ahLst/>
              <a:cxnLst/>
              <a:rect l="l" t="t" r="r" b="b"/>
              <a:pathLst>
                <a:path w="950616" h="130959">
                  <a:moveTo>
                    <a:pt x="253575" y="81562"/>
                  </a:moveTo>
                  <a:lnTo>
                    <a:pt x="238906" y="82181"/>
                  </a:lnTo>
                  <a:cubicBezTo>
                    <a:pt x="227242" y="82593"/>
                    <a:pt x="218832" y="84405"/>
                    <a:pt x="213678" y="87616"/>
                  </a:cubicBezTo>
                  <a:cubicBezTo>
                    <a:pt x="208523" y="90826"/>
                    <a:pt x="205946" y="95819"/>
                    <a:pt x="205946" y="102594"/>
                  </a:cubicBezTo>
                  <a:cubicBezTo>
                    <a:pt x="205946" y="107896"/>
                    <a:pt x="207551" y="111931"/>
                    <a:pt x="210762" y="114700"/>
                  </a:cubicBezTo>
                  <a:cubicBezTo>
                    <a:pt x="213972" y="117469"/>
                    <a:pt x="218464" y="118853"/>
                    <a:pt x="224237" y="118853"/>
                  </a:cubicBezTo>
                  <a:cubicBezTo>
                    <a:pt x="233369" y="118853"/>
                    <a:pt x="240541" y="116349"/>
                    <a:pt x="245755" y="111342"/>
                  </a:cubicBezTo>
                  <a:cubicBezTo>
                    <a:pt x="250968" y="106335"/>
                    <a:pt x="253575" y="99324"/>
                    <a:pt x="253575" y="90311"/>
                  </a:cubicBezTo>
                  <a:close/>
                  <a:moveTo>
                    <a:pt x="731997" y="43035"/>
                  </a:moveTo>
                  <a:cubicBezTo>
                    <a:pt x="722395" y="43035"/>
                    <a:pt x="715149" y="46186"/>
                    <a:pt x="710259" y="52490"/>
                  </a:cubicBezTo>
                  <a:cubicBezTo>
                    <a:pt x="705369" y="58793"/>
                    <a:pt x="702924" y="68190"/>
                    <a:pt x="702924" y="80679"/>
                  </a:cubicBezTo>
                  <a:cubicBezTo>
                    <a:pt x="702924" y="93050"/>
                    <a:pt x="705399" y="102476"/>
                    <a:pt x="710347" y="108956"/>
                  </a:cubicBezTo>
                  <a:cubicBezTo>
                    <a:pt x="715296" y="115436"/>
                    <a:pt x="722571" y="118676"/>
                    <a:pt x="732174" y="118676"/>
                  </a:cubicBezTo>
                  <a:cubicBezTo>
                    <a:pt x="741776" y="118676"/>
                    <a:pt x="749067" y="115451"/>
                    <a:pt x="754045" y="109000"/>
                  </a:cubicBezTo>
                  <a:cubicBezTo>
                    <a:pt x="759023" y="102550"/>
                    <a:pt x="761512" y="93109"/>
                    <a:pt x="761512" y="80679"/>
                  </a:cubicBezTo>
                  <a:cubicBezTo>
                    <a:pt x="761512" y="68366"/>
                    <a:pt x="759023" y="59014"/>
                    <a:pt x="754045" y="52622"/>
                  </a:cubicBezTo>
                  <a:cubicBezTo>
                    <a:pt x="749067" y="46230"/>
                    <a:pt x="741717" y="43035"/>
                    <a:pt x="731997" y="43035"/>
                  </a:cubicBezTo>
                  <a:close/>
                  <a:moveTo>
                    <a:pt x="911028" y="42858"/>
                  </a:moveTo>
                  <a:cubicBezTo>
                    <a:pt x="903252" y="42858"/>
                    <a:pt x="897051" y="45391"/>
                    <a:pt x="892427" y="50457"/>
                  </a:cubicBezTo>
                  <a:cubicBezTo>
                    <a:pt x="887802" y="55524"/>
                    <a:pt x="885077" y="62534"/>
                    <a:pt x="884253" y="71489"/>
                  </a:cubicBezTo>
                  <a:lnTo>
                    <a:pt x="934887" y="71489"/>
                  </a:lnTo>
                  <a:cubicBezTo>
                    <a:pt x="934887" y="62240"/>
                    <a:pt x="932825" y="55156"/>
                    <a:pt x="928701" y="50236"/>
                  </a:cubicBezTo>
                  <a:cubicBezTo>
                    <a:pt x="924577" y="45317"/>
                    <a:pt x="918686" y="42858"/>
                    <a:pt x="911028" y="42858"/>
                  </a:cubicBezTo>
                  <a:close/>
                  <a:moveTo>
                    <a:pt x="129978" y="42858"/>
                  </a:moveTo>
                  <a:cubicBezTo>
                    <a:pt x="122202" y="42858"/>
                    <a:pt x="116001" y="45391"/>
                    <a:pt x="111377" y="50457"/>
                  </a:cubicBezTo>
                  <a:cubicBezTo>
                    <a:pt x="106752" y="55524"/>
                    <a:pt x="104028" y="62534"/>
                    <a:pt x="103203" y="71489"/>
                  </a:cubicBezTo>
                  <a:lnTo>
                    <a:pt x="153837" y="71489"/>
                  </a:lnTo>
                  <a:cubicBezTo>
                    <a:pt x="153837" y="62240"/>
                    <a:pt x="151775" y="55156"/>
                    <a:pt x="147651" y="50236"/>
                  </a:cubicBezTo>
                  <a:cubicBezTo>
                    <a:pt x="143528" y="45317"/>
                    <a:pt x="137637" y="42858"/>
                    <a:pt x="129978" y="42858"/>
                  </a:cubicBezTo>
                  <a:close/>
                  <a:moveTo>
                    <a:pt x="234223" y="30752"/>
                  </a:moveTo>
                  <a:cubicBezTo>
                    <a:pt x="245769" y="30752"/>
                    <a:pt x="254326" y="33314"/>
                    <a:pt x="259893" y="38439"/>
                  </a:cubicBezTo>
                  <a:cubicBezTo>
                    <a:pt x="265460" y="43565"/>
                    <a:pt x="268244" y="51783"/>
                    <a:pt x="268244" y="63094"/>
                  </a:cubicBezTo>
                  <a:lnTo>
                    <a:pt x="268244" y="129192"/>
                  </a:lnTo>
                  <a:lnTo>
                    <a:pt x="257375" y="129192"/>
                  </a:lnTo>
                  <a:lnTo>
                    <a:pt x="254459" y="115407"/>
                  </a:lnTo>
                  <a:lnTo>
                    <a:pt x="253752" y="115407"/>
                  </a:lnTo>
                  <a:cubicBezTo>
                    <a:pt x="248921" y="121475"/>
                    <a:pt x="244105" y="125584"/>
                    <a:pt x="239304" y="127734"/>
                  </a:cubicBezTo>
                  <a:cubicBezTo>
                    <a:pt x="234503" y="129884"/>
                    <a:pt x="228508" y="130959"/>
                    <a:pt x="221321" y="130959"/>
                  </a:cubicBezTo>
                  <a:cubicBezTo>
                    <a:pt x="211719" y="130959"/>
                    <a:pt x="204193" y="128485"/>
                    <a:pt x="198744" y="123537"/>
                  </a:cubicBezTo>
                  <a:cubicBezTo>
                    <a:pt x="193294" y="118588"/>
                    <a:pt x="190570" y="111548"/>
                    <a:pt x="190570" y="102417"/>
                  </a:cubicBezTo>
                  <a:cubicBezTo>
                    <a:pt x="190570" y="82858"/>
                    <a:pt x="206211" y="72608"/>
                    <a:pt x="237492" y="71665"/>
                  </a:cubicBezTo>
                  <a:lnTo>
                    <a:pt x="253929" y="71135"/>
                  </a:lnTo>
                  <a:lnTo>
                    <a:pt x="253929" y="65126"/>
                  </a:lnTo>
                  <a:cubicBezTo>
                    <a:pt x="253929" y="57527"/>
                    <a:pt x="252294" y="51915"/>
                    <a:pt x="249024" y="48292"/>
                  </a:cubicBezTo>
                  <a:cubicBezTo>
                    <a:pt x="245755" y="44669"/>
                    <a:pt x="240526" y="42858"/>
                    <a:pt x="233339" y="42858"/>
                  </a:cubicBezTo>
                  <a:cubicBezTo>
                    <a:pt x="225268" y="42858"/>
                    <a:pt x="216137" y="45332"/>
                    <a:pt x="205946" y="50281"/>
                  </a:cubicBezTo>
                  <a:lnTo>
                    <a:pt x="201439" y="39058"/>
                  </a:lnTo>
                  <a:cubicBezTo>
                    <a:pt x="206211" y="36466"/>
                    <a:pt x="211439" y="34434"/>
                    <a:pt x="217124" y="32961"/>
                  </a:cubicBezTo>
                  <a:cubicBezTo>
                    <a:pt x="222809" y="31488"/>
                    <a:pt x="228508" y="30752"/>
                    <a:pt x="234223" y="30752"/>
                  </a:cubicBezTo>
                  <a:close/>
                  <a:moveTo>
                    <a:pt x="911205" y="30575"/>
                  </a:moveTo>
                  <a:cubicBezTo>
                    <a:pt x="923340" y="30575"/>
                    <a:pt x="932943" y="34566"/>
                    <a:pt x="940012" y="42549"/>
                  </a:cubicBezTo>
                  <a:cubicBezTo>
                    <a:pt x="947081" y="50531"/>
                    <a:pt x="950616" y="61061"/>
                    <a:pt x="950616" y="74140"/>
                  </a:cubicBezTo>
                  <a:lnTo>
                    <a:pt x="950616" y="83418"/>
                  </a:lnTo>
                  <a:lnTo>
                    <a:pt x="883899" y="83418"/>
                  </a:lnTo>
                  <a:cubicBezTo>
                    <a:pt x="884194" y="94788"/>
                    <a:pt x="887066" y="103418"/>
                    <a:pt x="892515" y="109310"/>
                  </a:cubicBezTo>
                  <a:cubicBezTo>
                    <a:pt x="897964" y="115201"/>
                    <a:pt x="905637" y="118146"/>
                    <a:pt x="915535" y="118146"/>
                  </a:cubicBezTo>
                  <a:cubicBezTo>
                    <a:pt x="925962" y="118146"/>
                    <a:pt x="936271" y="115967"/>
                    <a:pt x="946463" y="111607"/>
                  </a:cubicBezTo>
                  <a:lnTo>
                    <a:pt x="946463" y="124685"/>
                  </a:lnTo>
                  <a:cubicBezTo>
                    <a:pt x="941279" y="126924"/>
                    <a:pt x="936374" y="128529"/>
                    <a:pt x="931750" y="129501"/>
                  </a:cubicBezTo>
                  <a:cubicBezTo>
                    <a:pt x="927125" y="130473"/>
                    <a:pt x="921543" y="130959"/>
                    <a:pt x="915004" y="130959"/>
                  </a:cubicBezTo>
                  <a:cubicBezTo>
                    <a:pt x="900689" y="130959"/>
                    <a:pt x="889393" y="126600"/>
                    <a:pt x="881116" y="117881"/>
                  </a:cubicBezTo>
                  <a:cubicBezTo>
                    <a:pt x="872839" y="109162"/>
                    <a:pt x="868700" y="97056"/>
                    <a:pt x="868700" y="81562"/>
                  </a:cubicBezTo>
                  <a:cubicBezTo>
                    <a:pt x="868700" y="65951"/>
                    <a:pt x="872544" y="53550"/>
                    <a:pt x="880232" y="44360"/>
                  </a:cubicBezTo>
                  <a:cubicBezTo>
                    <a:pt x="887920" y="35170"/>
                    <a:pt x="898244" y="30575"/>
                    <a:pt x="911205" y="30575"/>
                  </a:cubicBezTo>
                  <a:close/>
                  <a:moveTo>
                    <a:pt x="842074" y="30575"/>
                  </a:moveTo>
                  <a:cubicBezTo>
                    <a:pt x="846374" y="30575"/>
                    <a:pt x="850233" y="30928"/>
                    <a:pt x="853650" y="31635"/>
                  </a:cubicBezTo>
                  <a:lnTo>
                    <a:pt x="851617" y="45244"/>
                  </a:lnTo>
                  <a:cubicBezTo>
                    <a:pt x="847612" y="44360"/>
                    <a:pt x="844077" y="43918"/>
                    <a:pt x="841013" y="43918"/>
                  </a:cubicBezTo>
                  <a:cubicBezTo>
                    <a:pt x="833178" y="43918"/>
                    <a:pt x="826477" y="47099"/>
                    <a:pt x="820910" y="53462"/>
                  </a:cubicBezTo>
                  <a:cubicBezTo>
                    <a:pt x="815343" y="59824"/>
                    <a:pt x="812559" y="67748"/>
                    <a:pt x="812559" y="77232"/>
                  </a:cubicBezTo>
                  <a:lnTo>
                    <a:pt x="812559" y="129192"/>
                  </a:lnTo>
                  <a:lnTo>
                    <a:pt x="797891" y="129192"/>
                  </a:lnTo>
                  <a:lnTo>
                    <a:pt x="797891" y="32342"/>
                  </a:lnTo>
                  <a:lnTo>
                    <a:pt x="809997" y="32342"/>
                  </a:lnTo>
                  <a:lnTo>
                    <a:pt x="811676" y="50281"/>
                  </a:lnTo>
                  <a:lnTo>
                    <a:pt x="812383" y="50281"/>
                  </a:lnTo>
                  <a:cubicBezTo>
                    <a:pt x="815976" y="43977"/>
                    <a:pt x="820306" y="39117"/>
                    <a:pt x="825373" y="35700"/>
                  </a:cubicBezTo>
                  <a:cubicBezTo>
                    <a:pt x="830439" y="32283"/>
                    <a:pt x="836006" y="30575"/>
                    <a:pt x="842074" y="30575"/>
                  </a:cubicBezTo>
                  <a:close/>
                  <a:moveTo>
                    <a:pt x="732439" y="30575"/>
                  </a:moveTo>
                  <a:cubicBezTo>
                    <a:pt x="745989" y="30575"/>
                    <a:pt x="756755" y="35082"/>
                    <a:pt x="764737" y="44095"/>
                  </a:cubicBezTo>
                  <a:cubicBezTo>
                    <a:pt x="772719" y="53108"/>
                    <a:pt x="776711" y="65303"/>
                    <a:pt x="776711" y="80679"/>
                  </a:cubicBezTo>
                  <a:cubicBezTo>
                    <a:pt x="776711" y="96467"/>
                    <a:pt x="772734" y="108794"/>
                    <a:pt x="764781" y="117660"/>
                  </a:cubicBezTo>
                  <a:cubicBezTo>
                    <a:pt x="756828" y="126526"/>
                    <a:pt x="745841" y="130959"/>
                    <a:pt x="731820" y="130959"/>
                  </a:cubicBezTo>
                  <a:cubicBezTo>
                    <a:pt x="723160" y="130959"/>
                    <a:pt x="715473" y="128927"/>
                    <a:pt x="708757" y="124862"/>
                  </a:cubicBezTo>
                  <a:cubicBezTo>
                    <a:pt x="702041" y="120797"/>
                    <a:pt x="696857" y="114965"/>
                    <a:pt x="693204" y="107365"/>
                  </a:cubicBezTo>
                  <a:cubicBezTo>
                    <a:pt x="689552" y="99766"/>
                    <a:pt x="687725" y="90870"/>
                    <a:pt x="687725" y="80679"/>
                  </a:cubicBezTo>
                  <a:cubicBezTo>
                    <a:pt x="687725" y="64891"/>
                    <a:pt x="691672" y="52593"/>
                    <a:pt x="699567" y="43786"/>
                  </a:cubicBezTo>
                  <a:cubicBezTo>
                    <a:pt x="707461" y="34978"/>
                    <a:pt x="718418" y="30575"/>
                    <a:pt x="732439" y="30575"/>
                  </a:cubicBezTo>
                  <a:close/>
                  <a:moveTo>
                    <a:pt x="565319" y="30575"/>
                  </a:moveTo>
                  <a:cubicBezTo>
                    <a:pt x="580459" y="30575"/>
                    <a:pt x="590356" y="36054"/>
                    <a:pt x="595010" y="47011"/>
                  </a:cubicBezTo>
                  <a:lnTo>
                    <a:pt x="595717" y="47011"/>
                  </a:lnTo>
                  <a:cubicBezTo>
                    <a:pt x="598604" y="41945"/>
                    <a:pt x="602786" y="37939"/>
                    <a:pt x="608265" y="34993"/>
                  </a:cubicBezTo>
                  <a:cubicBezTo>
                    <a:pt x="613744" y="32048"/>
                    <a:pt x="619988" y="30575"/>
                    <a:pt x="626999" y="30575"/>
                  </a:cubicBezTo>
                  <a:cubicBezTo>
                    <a:pt x="637956" y="30575"/>
                    <a:pt x="646160" y="33388"/>
                    <a:pt x="651609" y="39014"/>
                  </a:cubicBezTo>
                  <a:cubicBezTo>
                    <a:pt x="657058" y="44640"/>
                    <a:pt x="659783" y="53639"/>
                    <a:pt x="659783" y="66010"/>
                  </a:cubicBezTo>
                  <a:lnTo>
                    <a:pt x="659783" y="129192"/>
                  </a:lnTo>
                  <a:lnTo>
                    <a:pt x="645114" y="129192"/>
                  </a:lnTo>
                  <a:lnTo>
                    <a:pt x="645114" y="66187"/>
                  </a:lnTo>
                  <a:cubicBezTo>
                    <a:pt x="645114" y="58469"/>
                    <a:pt x="643465" y="52681"/>
                    <a:pt x="640166" y="48823"/>
                  </a:cubicBezTo>
                  <a:cubicBezTo>
                    <a:pt x="636867" y="44964"/>
                    <a:pt x="631741" y="43035"/>
                    <a:pt x="624790" y="43035"/>
                  </a:cubicBezTo>
                  <a:cubicBezTo>
                    <a:pt x="615658" y="43035"/>
                    <a:pt x="608913" y="45656"/>
                    <a:pt x="604554" y="50899"/>
                  </a:cubicBezTo>
                  <a:cubicBezTo>
                    <a:pt x="600194" y="56142"/>
                    <a:pt x="598015" y="64213"/>
                    <a:pt x="598015" y="75112"/>
                  </a:cubicBezTo>
                  <a:lnTo>
                    <a:pt x="598015" y="129192"/>
                  </a:lnTo>
                  <a:lnTo>
                    <a:pt x="583346" y="129192"/>
                  </a:lnTo>
                  <a:lnTo>
                    <a:pt x="583346" y="66187"/>
                  </a:lnTo>
                  <a:cubicBezTo>
                    <a:pt x="583346" y="58469"/>
                    <a:pt x="581696" y="52681"/>
                    <a:pt x="578397" y="48823"/>
                  </a:cubicBezTo>
                  <a:cubicBezTo>
                    <a:pt x="575098" y="44964"/>
                    <a:pt x="569943" y="43035"/>
                    <a:pt x="562933" y="43035"/>
                  </a:cubicBezTo>
                  <a:cubicBezTo>
                    <a:pt x="553743" y="43035"/>
                    <a:pt x="547012" y="45789"/>
                    <a:pt x="542741" y="51297"/>
                  </a:cubicBezTo>
                  <a:cubicBezTo>
                    <a:pt x="538470" y="56805"/>
                    <a:pt x="536335" y="65833"/>
                    <a:pt x="536335" y="78381"/>
                  </a:cubicBezTo>
                  <a:lnTo>
                    <a:pt x="536335" y="129192"/>
                  </a:lnTo>
                  <a:lnTo>
                    <a:pt x="521666" y="129192"/>
                  </a:lnTo>
                  <a:lnTo>
                    <a:pt x="521666" y="32342"/>
                  </a:lnTo>
                  <a:lnTo>
                    <a:pt x="533595" y="32342"/>
                  </a:lnTo>
                  <a:lnTo>
                    <a:pt x="535981" y="45597"/>
                  </a:lnTo>
                  <a:lnTo>
                    <a:pt x="536688" y="45597"/>
                  </a:lnTo>
                  <a:cubicBezTo>
                    <a:pt x="539457" y="40884"/>
                    <a:pt x="543360" y="37202"/>
                    <a:pt x="548397" y="34551"/>
                  </a:cubicBezTo>
                  <a:cubicBezTo>
                    <a:pt x="553434" y="31900"/>
                    <a:pt x="559074" y="30575"/>
                    <a:pt x="565319" y="30575"/>
                  </a:cubicBezTo>
                  <a:close/>
                  <a:moveTo>
                    <a:pt x="424565" y="30575"/>
                  </a:moveTo>
                  <a:cubicBezTo>
                    <a:pt x="436229" y="30575"/>
                    <a:pt x="445007" y="33388"/>
                    <a:pt x="450898" y="39014"/>
                  </a:cubicBezTo>
                  <a:cubicBezTo>
                    <a:pt x="456789" y="44640"/>
                    <a:pt x="459735" y="53639"/>
                    <a:pt x="459735" y="66010"/>
                  </a:cubicBezTo>
                  <a:lnTo>
                    <a:pt x="459735" y="129192"/>
                  </a:lnTo>
                  <a:lnTo>
                    <a:pt x="445066" y="129192"/>
                  </a:lnTo>
                  <a:lnTo>
                    <a:pt x="445066" y="66540"/>
                  </a:lnTo>
                  <a:cubicBezTo>
                    <a:pt x="445066" y="58646"/>
                    <a:pt x="443269" y="52755"/>
                    <a:pt x="439675" y="48867"/>
                  </a:cubicBezTo>
                  <a:cubicBezTo>
                    <a:pt x="436082" y="44979"/>
                    <a:pt x="430456" y="43035"/>
                    <a:pt x="422797" y="43035"/>
                  </a:cubicBezTo>
                  <a:cubicBezTo>
                    <a:pt x="412665" y="43035"/>
                    <a:pt x="405242" y="45774"/>
                    <a:pt x="400529" y="51253"/>
                  </a:cubicBezTo>
                  <a:cubicBezTo>
                    <a:pt x="395816" y="56731"/>
                    <a:pt x="393460" y="65774"/>
                    <a:pt x="393460" y="78381"/>
                  </a:cubicBezTo>
                  <a:lnTo>
                    <a:pt x="393460" y="129192"/>
                  </a:lnTo>
                  <a:lnTo>
                    <a:pt x="378791" y="129192"/>
                  </a:lnTo>
                  <a:lnTo>
                    <a:pt x="378791" y="32342"/>
                  </a:lnTo>
                  <a:lnTo>
                    <a:pt x="390720" y="32342"/>
                  </a:lnTo>
                  <a:lnTo>
                    <a:pt x="393106" y="45597"/>
                  </a:lnTo>
                  <a:lnTo>
                    <a:pt x="393813" y="45597"/>
                  </a:lnTo>
                  <a:cubicBezTo>
                    <a:pt x="396818" y="40825"/>
                    <a:pt x="401030" y="37129"/>
                    <a:pt x="406450" y="34507"/>
                  </a:cubicBezTo>
                  <a:cubicBezTo>
                    <a:pt x="411869" y="31886"/>
                    <a:pt x="417908" y="30575"/>
                    <a:pt x="424565" y="30575"/>
                  </a:cubicBezTo>
                  <a:close/>
                  <a:moveTo>
                    <a:pt x="346774" y="30575"/>
                  </a:moveTo>
                  <a:cubicBezTo>
                    <a:pt x="351075" y="30575"/>
                    <a:pt x="354933" y="30928"/>
                    <a:pt x="358350" y="31635"/>
                  </a:cubicBezTo>
                  <a:lnTo>
                    <a:pt x="356318" y="45244"/>
                  </a:lnTo>
                  <a:cubicBezTo>
                    <a:pt x="352312" y="44360"/>
                    <a:pt x="348777" y="43918"/>
                    <a:pt x="345714" y="43918"/>
                  </a:cubicBezTo>
                  <a:cubicBezTo>
                    <a:pt x="337879" y="43918"/>
                    <a:pt x="331177" y="47099"/>
                    <a:pt x="325610" y="53462"/>
                  </a:cubicBezTo>
                  <a:cubicBezTo>
                    <a:pt x="320043" y="59824"/>
                    <a:pt x="317260" y="67748"/>
                    <a:pt x="317260" y="77232"/>
                  </a:cubicBezTo>
                  <a:lnTo>
                    <a:pt x="317260" y="129192"/>
                  </a:lnTo>
                  <a:lnTo>
                    <a:pt x="302591" y="129192"/>
                  </a:lnTo>
                  <a:lnTo>
                    <a:pt x="302591" y="32342"/>
                  </a:lnTo>
                  <a:lnTo>
                    <a:pt x="314697" y="32342"/>
                  </a:lnTo>
                  <a:lnTo>
                    <a:pt x="316376" y="50281"/>
                  </a:lnTo>
                  <a:lnTo>
                    <a:pt x="317083" y="50281"/>
                  </a:lnTo>
                  <a:cubicBezTo>
                    <a:pt x="320677" y="43977"/>
                    <a:pt x="325006" y="39117"/>
                    <a:pt x="330073" y="35700"/>
                  </a:cubicBezTo>
                  <a:cubicBezTo>
                    <a:pt x="335139" y="32283"/>
                    <a:pt x="340706" y="30575"/>
                    <a:pt x="346774" y="30575"/>
                  </a:cubicBezTo>
                  <a:close/>
                  <a:moveTo>
                    <a:pt x="130155" y="30575"/>
                  </a:moveTo>
                  <a:cubicBezTo>
                    <a:pt x="142290" y="30575"/>
                    <a:pt x="151893" y="34566"/>
                    <a:pt x="158962" y="42549"/>
                  </a:cubicBezTo>
                  <a:cubicBezTo>
                    <a:pt x="166032" y="50531"/>
                    <a:pt x="169566" y="61061"/>
                    <a:pt x="169566" y="74140"/>
                  </a:cubicBezTo>
                  <a:lnTo>
                    <a:pt x="169566" y="83418"/>
                  </a:lnTo>
                  <a:lnTo>
                    <a:pt x="102849" y="83418"/>
                  </a:lnTo>
                  <a:cubicBezTo>
                    <a:pt x="103144" y="94788"/>
                    <a:pt x="106016" y="103418"/>
                    <a:pt x="111465" y="109310"/>
                  </a:cubicBezTo>
                  <a:cubicBezTo>
                    <a:pt x="116915" y="115201"/>
                    <a:pt x="124588" y="118146"/>
                    <a:pt x="134485" y="118146"/>
                  </a:cubicBezTo>
                  <a:cubicBezTo>
                    <a:pt x="144912" y="118146"/>
                    <a:pt x="155221" y="115967"/>
                    <a:pt x="165413" y="111607"/>
                  </a:cubicBezTo>
                  <a:lnTo>
                    <a:pt x="165413" y="124685"/>
                  </a:lnTo>
                  <a:cubicBezTo>
                    <a:pt x="160229" y="126924"/>
                    <a:pt x="155325" y="128529"/>
                    <a:pt x="150700" y="129501"/>
                  </a:cubicBezTo>
                  <a:cubicBezTo>
                    <a:pt x="146076" y="130473"/>
                    <a:pt x="140494" y="130959"/>
                    <a:pt x="133955" y="130959"/>
                  </a:cubicBezTo>
                  <a:cubicBezTo>
                    <a:pt x="119639" y="130959"/>
                    <a:pt x="108343" y="126600"/>
                    <a:pt x="100066" y="117881"/>
                  </a:cubicBezTo>
                  <a:cubicBezTo>
                    <a:pt x="91789" y="109162"/>
                    <a:pt x="87650" y="97056"/>
                    <a:pt x="87650" y="81562"/>
                  </a:cubicBezTo>
                  <a:cubicBezTo>
                    <a:pt x="87650" y="65951"/>
                    <a:pt x="91494" y="53550"/>
                    <a:pt x="99182" y="44360"/>
                  </a:cubicBezTo>
                  <a:cubicBezTo>
                    <a:pt x="106870" y="35170"/>
                    <a:pt x="117194" y="30575"/>
                    <a:pt x="130155" y="30575"/>
                  </a:cubicBezTo>
                  <a:close/>
                  <a:moveTo>
                    <a:pt x="0" y="0"/>
                  </a:moveTo>
                  <a:lnTo>
                    <a:pt x="15022" y="0"/>
                  </a:lnTo>
                  <a:lnTo>
                    <a:pt x="15022" y="115584"/>
                  </a:lnTo>
                  <a:lnTo>
                    <a:pt x="72019" y="115584"/>
                  </a:lnTo>
                  <a:lnTo>
                    <a:pt x="72019" y="129192"/>
                  </a:lnTo>
                  <a:lnTo>
                    <a:pt x="0" y="129192"/>
                  </a:lnTo>
                  <a:close/>
                </a:path>
              </a:pathLst>
            </a:custGeom>
            <a:solidFill>
              <a:schemeClr val="tx1">
                <a:lumMod val="65000"/>
                <a:lumOff val="35000"/>
              </a:schemeClr>
            </a:solidFill>
            <a:ln w="6350">
              <a:solidFill>
                <a:schemeClr val="tx1">
                  <a:lumMod val="65000"/>
                  <a:lumOff val="35000"/>
                </a:schemeClr>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ct val="150000"/>
                </a:lnSpc>
              </a:pPr>
              <a:endParaRPr lang="en-ID" sz="1400">
                <a:solidFill>
                  <a:schemeClr val="tx1">
                    <a:lumMod val="50000"/>
                    <a:lumOff val="50000"/>
                  </a:schemeClr>
                </a:solidFill>
              </a:endParaRPr>
            </a:p>
          </p:txBody>
        </p:sp>
        <p:sp>
          <p:nvSpPr>
            <p:cNvPr id="33" name="Rectangle 32">
              <a:extLst>
                <a:ext uri="{FF2B5EF4-FFF2-40B4-BE49-F238E27FC236}">
                  <a16:creationId xmlns:a16="http://schemas.microsoft.com/office/drawing/2014/main" id="{BC7515FA-3E7C-42B0-A3FC-95BA0C9A4F3F}"/>
                </a:ext>
              </a:extLst>
            </p:cNvPr>
            <p:cNvSpPr/>
            <p:nvPr/>
          </p:nvSpPr>
          <p:spPr>
            <a:xfrm>
              <a:off x="7133773" y="1315941"/>
              <a:ext cx="1886857" cy="400050"/>
            </a:xfrm>
            <a:prstGeom prst="rect">
              <a:avLst/>
            </a:prstGeom>
            <a:noFill/>
            <a:ln w="28575" cap="rnd">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87" name="Group 86">
            <a:extLst>
              <a:ext uri="{FF2B5EF4-FFF2-40B4-BE49-F238E27FC236}">
                <a16:creationId xmlns:a16="http://schemas.microsoft.com/office/drawing/2014/main" id="{E9E8DE74-FF47-4DB7-A663-C1177316A042}"/>
              </a:ext>
            </a:extLst>
          </p:cNvPr>
          <p:cNvGrpSpPr/>
          <p:nvPr/>
        </p:nvGrpSpPr>
        <p:grpSpPr>
          <a:xfrm>
            <a:off x="-2270445" y="-3411442"/>
            <a:ext cx="1237509" cy="4434151"/>
            <a:chOff x="10687595" y="541440"/>
            <a:chExt cx="370352" cy="4434151"/>
          </a:xfrm>
        </p:grpSpPr>
        <p:sp>
          <p:nvSpPr>
            <p:cNvPr id="88" name="Rectangle 87">
              <a:extLst>
                <a:ext uri="{FF2B5EF4-FFF2-40B4-BE49-F238E27FC236}">
                  <a16:creationId xmlns:a16="http://schemas.microsoft.com/office/drawing/2014/main" id="{CF78E5CA-B29A-43F5-9BCD-95BBB7E79D72}"/>
                </a:ext>
              </a:extLst>
            </p:cNvPr>
            <p:cNvSpPr/>
            <p:nvPr/>
          </p:nvSpPr>
          <p:spPr>
            <a:xfrm>
              <a:off x="10787631" y="541440"/>
              <a:ext cx="270316" cy="40959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89" name="Rectangle 88">
              <a:extLst>
                <a:ext uri="{FF2B5EF4-FFF2-40B4-BE49-F238E27FC236}">
                  <a16:creationId xmlns:a16="http://schemas.microsoft.com/office/drawing/2014/main" id="{A12D5CF3-0D18-4648-81B6-3385443236B8}"/>
                </a:ext>
              </a:extLst>
            </p:cNvPr>
            <p:cNvSpPr/>
            <p:nvPr/>
          </p:nvSpPr>
          <p:spPr>
            <a:xfrm>
              <a:off x="10687595" y="879630"/>
              <a:ext cx="270316" cy="4095961"/>
            </a:xfrm>
            <a:prstGeom prst="rect">
              <a:avLst/>
            </a:prstGeom>
            <a:noFill/>
            <a:ln w="28575" cap="rnd">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grpSp>
        <p:nvGrpSpPr>
          <p:cNvPr id="94" name="Group 93">
            <a:extLst>
              <a:ext uri="{FF2B5EF4-FFF2-40B4-BE49-F238E27FC236}">
                <a16:creationId xmlns:a16="http://schemas.microsoft.com/office/drawing/2014/main" id="{8E6043DD-D184-48BA-9727-D5088C64F024}"/>
              </a:ext>
            </a:extLst>
          </p:cNvPr>
          <p:cNvGrpSpPr/>
          <p:nvPr/>
        </p:nvGrpSpPr>
        <p:grpSpPr>
          <a:xfrm>
            <a:off x="13501861" y="0"/>
            <a:ext cx="497681" cy="470693"/>
            <a:chOff x="5989638" y="581025"/>
            <a:chExt cx="497681" cy="470693"/>
          </a:xfrm>
        </p:grpSpPr>
        <p:sp>
          <p:nvSpPr>
            <p:cNvPr id="95" name="Rectangle 94">
              <a:extLst>
                <a:ext uri="{FF2B5EF4-FFF2-40B4-BE49-F238E27FC236}">
                  <a16:creationId xmlns:a16="http://schemas.microsoft.com/office/drawing/2014/main" id="{3C382D59-51FE-4AD6-B155-DBA141C61416}"/>
                </a:ext>
              </a:extLst>
            </p:cNvPr>
            <p:cNvSpPr/>
            <p:nvPr/>
          </p:nvSpPr>
          <p:spPr>
            <a:xfrm>
              <a:off x="6096794" y="581025"/>
              <a:ext cx="390525" cy="390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96" name="Rectangle 95">
              <a:extLst>
                <a:ext uri="{FF2B5EF4-FFF2-40B4-BE49-F238E27FC236}">
                  <a16:creationId xmlns:a16="http://schemas.microsoft.com/office/drawing/2014/main" id="{E9094BEA-0422-42EF-8B49-495FBB442881}"/>
                </a:ext>
              </a:extLst>
            </p:cNvPr>
            <p:cNvSpPr/>
            <p:nvPr/>
          </p:nvSpPr>
          <p:spPr>
            <a:xfrm>
              <a:off x="5989638" y="707232"/>
              <a:ext cx="344488" cy="344486"/>
            </a:xfrm>
            <a:prstGeom prst="rect">
              <a:avLst/>
            </a:prstGeom>
            <a:noFill/>
            <a:ln w="28575" cap="rnd">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pic>
        <p:nvPicPr>
          <p:cNvPr id="11" name="Picture 10">
            <a:extLst>
              <a:ext uri="{FF2B5EF4-FFF2-40B4-BE49-F238E27FC236}">
                <a16:creationId xmlns:a16="http://schemas.microsoft.com/office/drawing/2014/main" id="{4DF9F5C7-443D-B748-970E-95059BDC5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996" y="775059"/>
            <a:ext cx="546100" cy="495300"/>
          </a:xfrm>
          <a:prstGeom prst="rect">
            <a:avLst/>
          </a:prstGeom>
        </p:spPr>
      </p:pic>
      <p:pic>
        <p:nvPicPr>
          <p:cNvPr id="4" name="Picture 3">
            <a:extLst>
              <a:ext uri="{FF2B5EF4-FFF2-40B4-BE49-F238E27FC236}">
                <a16:creationId xmlns:a16="http://schemas.microsoft.com/office/drawing/2014/main" id="{77AD6110-9E25-8A44-A168-1E3EBE457B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7721" y="5622319"/>
            <a:ext cx="3556000" cy="2819400"/>
          </a:xfrm>
          <a:prstGeom prst="rect">
            <a:avLst/>
          </a:prstGeom>
        </p:spPr>
      </p:pic>
      <p:pic>
        <p:nvPicPr>
          <p:cNvPr id="6" name="Picture 5" descr="A person with a football ball&#10;&#10;Description automatically generated">
            <a:extLst>
              <a:ext uri="{FF2B5EF4-FFF2-40B4-BE49-F238E27FC236}">
                <a16:creationId xmlns:a16="http://schemas.microsoft.com/office/drawing/2014/main" id="{F7424F70-01C7-8942-889C-CAC748643D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8066" y="3799251"/>
            <a:ext cx="4590072" cy="3058941"/>
          </a:xfrm>
          <a:prstGeom prst="rect">
            <a:avLst/>
          </a:prstGeom>
        </p:spPr>
      </p:pic>
      <p:pic>
        <p:nvPicPr>
          <p:cNvPr id="7" name="Picture 6" descr="A person throwing a frisbee&#10;&#10;Description automatically generated">
            <a:extLst>
              <a:ext uri="{FF2B5EF4-FFF2-40B4-BE49-F238E27FC236}">
                <a16:creationId xmlns:a16="http://schemas.microsoft.com/office/drawing/2014/main" id="{75AFE444-99FE-6C4E-8E8F-6DE5657E34E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9697"/>
          <a:stretch/>
        </p:blipFill>
        <p:spPr>
          <a:xfrm>
            <a:off x="7611762" y="1702071"/>
            <a:ext cx="4581826" cy="3383593"/>
          </a:xfrm>
          <a:prstGeom prst="rect">
            <a:avLst/>
          </a:prstGeom>
        </p:spPr>
      </p:pic>
    </p:spTree>
    <p:extLst>
      <p:ext uri="{BB962C8B-B14F-4D97-AF65-F5344CB8AC3E}">
        <p14:creationId xmlns:p14="http://schemas.microsoft.com/office/powerpoint/2010/main" val="283627368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1F7BCC5F-FA7E-495A-99EB-5F3C595A56CF}"/>
              </a:ext>
            </a:extLst>
          </p:cNvPr>
          <p:cNvGrpSpPr/>
          <p:nvPr/>
        </p:nvGrpSpPr>
        <p:grpSpPr>
          <a:xfrm>
            <a:off x="12962467" y="1586650"/>
            <a:ext cx="5870573" cy="4920137"/>
            <a:chOff x="5406168" y="1337549"/>
            <a:chExt cx="5870573" cy="4920137"/>
          </a:xfrm>
        </p:grpSpPr>
        <p:sp>
          <p:nvSpPr>
            <p:cNvPr id="10" name="Oval 9">
              <a:extLst>
                <a:ext uri="{FF2B5EF4-FFF2-40B4-BE49-F238E27FC236}">
                  <a16:creationId xmlns:a16="http://schemas.microsoft.com/office/drawing/2014/main" id="{DE505B62-146F-49D7-B455-D59623B923B7}"/>
                </a:ext>
              </a:extLst>
            </p:cNvPr>
            <p:cNvSpPr/>
            <p:nvPr/>
          </p:nvSpPr>
          <p:spPr>
            <a:xfrm>
              <a:off x="5532081" y="3129108"/>
              <a:ext cx="306457" cy="3064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2" name="Oval 11">
              <a:extLst>
                <a:ext uri="{FF2B5EF4-FFF2-40B4-BE49-F238E27FC236}">
                  <a16:creationId xmlns:a16="http://schemas.microsoft.com/office/drawing/2014/main" id="{FABCBD3A-DB7B-42B6-8106-180B860D1BA6}"/>
                </a:ext>
              </a:extLst>
            </p:cNvPr>
            <p:cNvSpPr/>
            <p:nvPr/>
          </p:nvSpPr>
          <p:spPr>
            <a:xfrm>
              <a:off x="5532081" y="3669865"/>
              <a:ext cx="306457" cy="3064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6" name="Oval 15">
              <a:extLst>
                <a:ext uri="{FF2B5EF4-FFF2-40B4-BE49-F238E27FC236}">
                  <a16:creationId xmlns:a16="http://schemas.microsoft.com/office/drawing/2014/main" id="{556F875B-73F0-4ADC-8F76-6CD4900CE5B7}"/>
                </a:ext>
              </a:extLst>
            </p:cNvPr>
            <p:cNvSpPr/>
            <p:nvPr/>
          </p:nvSpPr>
          <p:spPr>
            <a:xfrm>
              <a:off x="7844134" y="3129108"/>
              <a:ext cx="306457" cy="3064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7" name="Oval 16">
              <a:extLst>
                <a:ext uri="{FF2B5EF4-FFF2-40B4-BE49-F238E27FC236}">
                  <a16:creationId xmlns:a16="http://schemas.microsoft.com/office/drawing/2014/main" id="{FEA3942E-850D-46AA-9E76-22C5989D46DD}"/>
                </a:ext>
              </a:extLst>
            </p:cNvPr>
            <p:cNvSpPr/>
            <p:nvPr/>
          </p:nvSpPr>
          <p:spPr>
            <a:xfrm>
              <a:off x="7844134" y="3669865"/>
              <a:ext cx="306457" cy="3064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6" name="Oval 25">
              <a:extLst>
                <a:ext uri="{FF2B5EF4-FFF2-40B4-BE49-F238E27FC236}">
                  <a16:creationId xmlns:a16="http://schemas.microsoft.com/office/drawing/2014/main" id="{8B86A7D4-5B8E-4125-A420-5B7F5F2A1938}"/>
                </a:ext>
              </a:extLst>
            </p:cNvPr>
            <p:cNvSpPr/>
            <p:nvPr/>
          </p:nvSpPr>
          <p:spPr>
            <a:xfrm>
              <a:off x="5502984" y="3153175"/>
              <a:ext cx="306457" cy="306457"/>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7" name="Oval 26">
              <a:extLst>
                <a:ext uri="{FF2B5EF4-FFF2-40B4-BE49-F238E27FC236}">
                  <a16:creationId xmlns:a16="http://schemas.microsoft.com/office/drawing/2014/main" id="{29A7C164-244F-41C0-93EA-7292CF0A50A9}"/>
                </a:ext>
              </a:extLst>
            </p:cNvPr>
            <p:cNvSpPr/>
            <p:nvPr/>
          </p:nvSpPr>
          <p:spPr>
            <a:xfrm>
              <a:off x="5502984" y="3693932"/>
              <a:ext cx="306457" cy="306457"/>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8" name="Oval 27">
              <a:extLst>
                <a:ext uri="{FF2B5EF4-FFF2-40B4-BE49-F238E27FC236}">
                  <a16:creationId xmlns:a16="http://schemas.microsoft.com/office/drawing/2014/main" id="{DDEEDBFA-63B3-4C36-BB13-F34CA9F37371}"/>
                </a:ext>
              </a:extLst>
            </p:cNvPr>
            <p:cNvSpPr/>
            <p:nvPr/>
          </p:nvSpPr>
          <p:spPr>
            <a:xfrm>
              <a:off x="7815037" y="3153175"/>
              <a:ext cx="306457" cy="306457"/>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9" name="Oval 28">
              <a:extLst>
                <a:ext uri="{FF2B5EF4-FFF2-40B4-BE49-F238E27FC236}">
                  <a16:creationId xmlns:a16="http://schemas.microsoft.com/office/drawing/2014/main" id="{37B2B9D3-EF7B-46F4-8048-2D220024294A}"/>
                </a:ext>
              </a:extLst>
            </p:cNvPr>
            <p:cNvSpPr/>
            <p:nvPr/>
          </p:nvSpPr>
          <p:spPr>
            <a:xfrm>
              <a:off x="7815037" y="3693932"/>
              <a:ext cx="306457" cy="306457"/>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 name="Left Text Body">
              <a:extLst>
                <a:ext uri="{FF2B5EF4-FFF2-40B4-BE49-F238E27FC236}">
                  <a16:creationId xmlns:a16="http://schemas.microsoft.com/office/drawing/2014/main" id="{9ED8B7DD-B472-4F38-9E3A-664AECDCDAA1}"/>
                </a:ext>
              </a:extLst>
            </p:cNvPr>
            <p:cNvSpPr txBox="1"/>
            <p:nvPr/>
          </p:nvSpPr>
          <p:spPr>
            <a:xfrm>
              <a:off x="5406168" y="5645787"/>
              <a:ext cx="5870573" cy="611899"/>
            </a:xfrm>
            <a:prstGeom prst="rect">
              <a:avLst/>
            </a:prstGeom>
            <a:noFill/>
          </p:spPr>
          <p:txBody>
            <a:bodyPr wrap="square" lIns="0" tIns="0" rIns="0" bIns="0" rtlCol="0">
              <a:spAutoFit/>
            </a:bodyPr>
            <a:lstStyle/>
            <a:p>
              <a:pPr>
                <a:lnSpc>
                  <a:spcPct val="150000"/>
                </a:lnSpc>
              </a:pPr>
              <a:r>
                <a:rPr lang="en-US" sz="1400">
                  <a:solidFill>
                    <a:schemeClr val="tx1">
                      <a:lumMod val="50000"/>
                      <a:lumOff val="50000"/>
                    </a:schemeClr>
                  </a:solidFill>
                </a:rPr>
                <a:t>ipsum </a:t>
              </a:r>
              <a:r>
                <a:rPr lang="en-US" sz="1400" err="1">
                  <a:solidFill>
                    <a:schemeClr val="tx1">
                      <a:lumMod val="50000"/>
                      <a:lumOff val="50000"/>
                    </a:schemeClr>
                  </a:solidFill>
                </a:rPr>
                <a:t>volutpat</a:t>
              </a:r>
              <a:r>
                <a:rPr lang="en-US" sz="1400">
                  <a:solidFill>
                    <a:schemeClr val="tx1">
                      <a:lumMod val="50000"/>
                      <a:lumOff val="50000"/>
                    </a:schemeClr>
                  </a:solidFill>
                </a:rPr>
                <a:t> </a:t>
              </a:r>
              <a:r>
                <a:rPr lang="en-US" sz="1400" err="1">
                  <a:solidFill>
                    <a:schemeClr val="tx1">
                      <a:lumMod val="50000"/>
                      <a:lumOff val="50000"/>
                    </a:schemeClr>
                  </a:solidFill>
                </a:rPr>
                <a:t>tincidunt</a:t>
              </a:r>
              <a:r>
                <a:rPr lang="en-US" sz="1400">
                  <a:solidFill>
                    <a:schemeClr val="tx1">
                      <a:lumMod val="50000"/>
                      <a:lumOff val="50000"/>
                    </a:schemeClr>
                  </a:solidFill>
                </a:rPr>
                <a:t> </a:t>
              </a:r>
              <a:r>
                <a:rPr lang="en-US" sz="1400" err="1">
                  <a:solidFill>
                    <a:schemeClr val="tx1">
                      <a:lumMod val="50000"/>
                      <a:lumOff val="50000"/>
                    </a:schemeClr>
                  </a:solidFill>
                </a:rPr>
                <a:t>dapibus</a:t>
              </a:r>
              <a:r>
                <a:rPr lang="en-US" sz="1400">
                  <a:solidFill>
                    <a:schemeClr val="tx1">
                      <a:lumMod val="50000"/>
                      <a:lumOff val="50000"/>
                    </a:schemeClr>
                  </a:solidFill>
                </a:rPr>
                <a:t> at integer </a:t>
              </a:r>
              <a:r>
                <a:rPr lang="en-US" sz="1400" err="1">
                  <a:solidFill>
                    <a:schemeClr val="tx1">
                      <a:lumMod val="50000"/>
                      <a:lumOff val="50000"/>
                    </a:schemeClr>
                  </a:solidFill>
                </a:rPr>
                <a:t>eleifend</a:t>
              </a:r>
              <a:r>
                <a:rPr lang="en-US" sz="1400">
                  <a:solidFill>
                    <a:schemeClr val="tx1">
                      <a:lumMod val="50000"/>
                      <a:lumOff val="50000"/>
                    </a:schemeClr>
                  </a:solidFill>
                </a:rPr>
                <a:t> </a:t>
              </a:r>
              <a:r>
                <a:rPr lang="en-US" sz="1400" err="1">
                  <a:solidFill>
                    <a:schemeClr val="tx1">
                      <a:lumMod val="50000"/>
                      <a:lumOff val="50000"/>
                    </a:schemeClr>
                  </a:solidFill>
                </a:rPr>
                <a:t>nulla</a:t>
              </a:r>
              <a:r>
                <a:rPr lang="en-US" sz="1400">
                  <a:solidFill>
                    <a:schemeClr val="tx1">
                      <a:lumMod val="50000"/>
                      <a:lumOff val="50000"/>
                    </a:schemeClr>
                  </a:solidFill>
                </a:rPr>
                <a:t> dictum </a:t>
              </a:r>
              <a:r>
                <a:rPr lang="en-US" sz="1400" err="1">
                  <a:solidFill>
                    <a:schemeClr val="tx1">
                      <a:lumMod val="50000"/>
                      <a:lumOff val="50000"/>
                    </a:schemeClr>
                  </a:solidFill>
                </a:rPr>
                <a:t>pellentesque</a:t>
              </a:r>
              <a:r>
                <a:rPr lang="en-US" sz="1400">
                  <a:solidFill>
                    <a:schemeClr val="tx1">
                      <a:lumMod val="50000"/>
                      <a:lumOff val="50000"/>
                    </a:schemeClr>
                  </a:solidFill>
                </a:rPr>
                <a:t> </a:t>
              </a:r>
              <a:r>
                <a:rPr lang="en-US" sz="1400" err="1">
                  <a:solidFill>
                    <a:schemeClr val="tx1">
                      <a:lumMod val="50000"/>
                      <a:lumOff val="50000"/>
                    </a:schemeClr>
                  </a:solidFill>
                </a:rPr>
                <a:t>lacus</a:t>
              </a:r>
              <a:r>
                <a:rPr lang="en-US" sz="1400">
                  <a:solidFill>
                    <a:schemeClr val="tx1">
                      <a:lumMod val="50000"/>
                      <a:lumOff val="50000"/>
                    </a:schemeClr>
                  </a:solidFill>
                </a:rPr>
                <a:t> vitae </a:t>
              </a:r>
              <a:r>
                <a:rPr lang="en-US" sz="1400" err="1">
                  <a:solidFill>
                    <a:schemeClr val="tx1">
                      <a:lumMod val="50000"/>
                      <a:lumOff val="50000"/>
                    </a:schemeClr>
                  </a:solidFill>
                </a:rPr>
                <a:t>tristique</a:t>
              </a:r>
              <a:r>
                <a:rPr lang="en-US" sz="1400">
                  <a:solidFill>
                    <a:schemeClr val="tx1">
                      <a:lumMod val="50000"/>
                      <a:lumOff val="50000"/>
                    </a:schemeClr>
                  </a:solidFill>
                </a:rPr>
                <a:t> </a:t>
              </a:r>
              <a:r>
                <a:rPr lang="en-US" sz="1400" err="1">
                  <a:solidFill>
                    <a:schemeClr val="tx1">
                      <a:lumMod val="50000"/>
                      <a:lumOff val="50000"/>
                    </a:schemeClr>
                  </a:solidFill>
                </a:rPr>
                <a:t>nullam</a:t>
              </a:r>
              <a:r>
                <a:rPr lang="en-US" sz="1400">
                  <a:solidFill>
                    <a:schemeClr val="tx1">
                      <a:lumMod val="50000"/>
                      <a:lumOff val="50000"/>
                    </a:schemeClr>
                  </a:solidFill>
                </a:rPr>
                <a:t> </a:t>
              </a:r>
              <a:r>
                <a:rPr lang="en-US" sz="1400" err="1">
                  <a:solidFill>
                    <a:schemeClr val="tx1">
                      <a:lumMod val="50000"/>
                      <a:lumOff val="50000"/>
                    </a:schemeClr>
                  </a:solidFill>
                </a:rPr>
                <a:t>malesuada</a:t>
              </a:r>
              <a:r>
                <a:rPr lang="en-US" sz="1400">
                  <a:solidFill>
                    <a:schemeClr val="tx1">
                      <a:lumMod val="50000"/>
                      <a:lumOff val="50000"/>
                    </a:schemeClr>
                  </a:solidFill>
                </a:rPr>
                <a:t> </a:t>
              </a:r>
              <a:r>
                <a:rPr lang="en-US" sz="1400" err="1">
                  <a:solidFill>
                    <a:schemeClr val="tx1">
                      <a:lumMod val="50000"/>
                      <a:lumOff val="50000"/>
                    </a:schemeClr>
                  </a:solidFill>
                </a:rPr>
                <a:t>nulla</a:t>
              </a:r>
              <a:r>
                <a:rPr lang="en-US" sz="1400">
                  <a:solidFill>
                    <a:schemeClr val="tx1">
                      <a:lumMod val="50000"/>
                      <a:lumOff val="50000"/>
                    </a:schemeClr>
                  </a:solidFill>
                </a:rPr>
                <a:t> </a:t>
              </a:r>
              <a:r>
                <a:rPr lang="en-US" sz="1400" err="1">
                  <a:solidFill>
                    <a:schemeClr val="tx1">
                      <a:lumMod val="50000"/>
                      <a:lumOff val="50000"/>
                    </a:schemeClr>
                  </a:solidFill>
                </a:rPr>
                <a:t>seds</a:t>
              </a:r>
              <a:r>
                <a:rPr lang="en-US" sz="1400">
                  <a:solidFill>
                    <a:schemeClr val="tx1">
                      <a:lumMod val="50000"/>
                      <a:lumOff val="50000"/>
                    </a:schemeClr>
                  </a:solidFill>
                </a:rPr>
                <a:t> </a:t>
              </a:r>
              <a:r>
                <a:rPr lang="en-US" sz="1400" err="1">
                  <a:solidFill>
                    <a:schemeClr val="tx1">
                      <a:lumMod val="50000"/>
                      <a:lumOff val="50000"/>
                    </a:schemeClr>
                  </a:solidFill>
                </a:rPr>
                <a:t>massa</a:t>
              </a:r>
              <a:endParaRPr lang="en-ID" sz="1400">
                <a:solidFill>
                  <a:schemeClr val="tx1">
                    <a:lumMod val="50000"/>
                    <a:lumOff val="50000"/>
                  </a:schemeClr>
                </a:solidFill>
              </a:endParaRPr>
            </a:p>
          </p:txBody>
        </p:sp>
        <p:sp>
          <p:nvSpPr>
            <p:cNvPr id="5" name="LeftSub">
              <a:extLst>
                <a:ext uri="{FF2B5EF4-FFF2-40B4-BE49-F238E27FC236}">
                  <a16:creationId xmlns:a16="http://schemas.microsoft.com/office/drawing/2014/main" id="{36FD0D22-AE68-47D8-B5EE-08E78D8E6B5C}"/>
                </a:ext>
              </a:extLst>
            </p:cNvPr>
            <p:cNvSpPr txBox="1"/>
            <p:nvPr/>
          </p:nvSpPr>
          <p:spPr>
            <a:xfrm>
              <a:off x="5503863" y="1337549"/>
              <a:ext cx="4885953" cy="1923091"/>
            </a:xfrm>
            <a:prstGeom prst="rect">
              <a:avLst/>
            </a:prstGeom>
            <a:noFill/>
          </p:spPr>
          <p:txBody>
            <a:bodyPr wrap="none" lIns="0" tIns="0" rIns="0" bIns="0" rtlCol="0">
              <a:spAutoFit/>
            </a:bodyPr>
            <a:lstStyle/>
            <a:p>
              <a:pPr>
                <a:lnSpc>
                  <a:spcPct val="150000"/>
                </a:lnSpc>
              </a:pPr>
              <a:r>
                <a:rPr lang="en-US" sz="4400" b="1">
                  <a:solidFill>
                    <a:schemeClr val="tx1">
                      <a:lumMod val="65000"/>
                      <a:lumOff val="35000"/>
                    </a:schemeClr>
                  </a:solidFill>
                </a:rPr>
                <a:t>What is a healthy</a:t>
              </a:r>
              <a:br>
                <a:rPr lang="en-US" sz="4400" b="1">
                  <a:solidFill>
                    <a:schemeClr val="tx1">
                      <a:lumMod val="65000"/>
                      <a:lumOff val="35000"/>
                    </a:schemeClr>
                  </a:solidFill>
                </a:rPr>
              </a:br>
              <a:r>
                <a:rPr lang="en-US" sz="4400" b="1">
                  <a:solidFill>
                    <a:schemeClr val="tx1">
                      <a:lumMod val="65000"/>
                      <a:lumOff val="35000"/>
                    </a:schemeClr>
                  </a:solidFill>
                </a:rPr>
                <a:t>breakfast?</a:t>
              </a:r>
              <a:endParaRPr lang="en-ID" sz="4400" b="1">
                <a:solidFill>
                  <a:schemeClr val="tx1">
                    <a:lumMod val="65000"/>
                    <a:lumOff val="35000"/>
                  </a:schemeClr>
                </a:solidFill>
              </a:endParaRPr>
            </a:p>
          </p:txBody>
        </p:sp>
        <p:grpSp>
          <p:nvGrpSpPr>
            <p:cNvPr id="6" name="Group 5">
              <a:extLst>
                <a:ext uri="{FF2B5EF4-FFF2-40B4-BE49-F238E27FC236}">
                  <a16:creationId xmlns:a16="http://schemas.microsoft.com/office/drawing/2014/main" id="{959129EC-EFDA-4418-8EE3-E2F8DC9D756B}"/>
                </a:ext>
              </a:extLst>
            </p:cNvPr>
            <p:cNvGrpSpPr/>
            <p:nvPr/>
          </p:nvGrpSpPr>
          <p:grpSpPr>
            <a:xfrm>
              <a:off x="5503863" y="4473975"/>
              <a:ext cx="1146176" cy="275825"/>
              <a:chOff x="7086148" y="1315941"/>
              <a:chExt cx="1934482" cy="465529"/>
            </a:xfrm>
          </p:grpSpPr>
          <p:sp>
            <p:nvSpPr>
              <p:cNvPr id="7" name="Rectangle 6">
                <a:extLst>
                  <a:ext uri="{FF2B5EF4-FFF2-40B4-BE49-F238E27FC236}">
                    <a16:creationId xmlns:a16="http://schemas.microsoft.com/office/drawing/2014/main" id="{47BA9BE3-E547-4743-AFFC-795868424A72}"/>
                  </a:ext>
                </a:extLst>
              </p:cNvPr>
              <p:cNvSpPr/>
              <p:nvPr/>
            </p:nvSpPr>
            <p:spPr>
              <a:xfrm>
                <a:off x="7086148" y="1381420"/>
                <a:ext cx="1886857" cy="400050"/>
              </a:xfrm>
              <a:prstGeom prst="rect">
                <a:avLst/>
              </a:prstGeom>
              <a:solidFill>
                <a:schemeClr val="accent1"/>
              </a:solidFill>
              <a:ln w="285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8" name="TextBox 7">
                <a:extLst>
                  <a:ext uri="{FF2B5EF4-FFF2-40B4-BE49-F238E27FC236}">
                    <a16:creationId xmlns:a16="http://schemas.microsoft.com/office/drawing/2014/main" id="{05ECCCAD-94B3-492C-A7AA-00ADBA1CDBD1}"/>
                  </a:ext>
                </a:extLst>
              </p:cNvPr>
              <p:cNvSpPr txBox="1"/>
              <p:nvPr/>
            </p:nvSpPr>
            <p:spPr>
              <a:xfrm>
                <a:off x="7601893" y="1450486"/>
                <a:ext cx="950616" cy="130959"/>
              </a:xfrm>
              <a:custGeom>
                <a:avLst/>
                <a:gdLst/>
                <a:ahLst/>
                <a:cxnLst/>
                <a:rect l="l" t="t" r="r" b="b"/>
                <a:pathLst>
                  <a:path w="950616" h="130959">
                    <a:moveTo>
                      <a:pt x="253575" y="81562"/>
                    </a:moveTo>
                    <a:lnTo>
                      <a:pt x="238906" y="82181"/>
                    </a:lnTo>
                    <a:cubicBezTo>
                      <a:pt x="227242" y="82593"/>
                      <a:pt x="218832" y="84405"/>
                      <a:pt x="213678" y="87616"/>
                    </a:cubicBezTo>
                    <a:cubicBezTo>
                      <a:pt x="208523" y="90826"/>
                      <a:pt x="205946" y="95819"/>
                      <a:pt x="205946" y="102594"/>
                    </a:cubicBezTo>
                    <a:cubicBezTo>
                      <a:pt x="205946" y="107896"/>
                      <a:pt x="207551" y="111931"/>
                      <a:pt x="210762" y="114700"/>
                    </a:cubicBezTo>
                    <a:cubicBezTo>
                      <a:pt x="213972" y="117469"/>
                      <a:pt x="218464" y="118853"/>
                      <a:pt x="224237" y="118853"/>
                    </a:cubicBezTo>
                    <a:cubicBezTo>
                      <a:pt x="233369" y="118853"/>
                      <a:pt x="240541" y="116349"/>
                      <a:pt x="245755" y="111342"/>
                    </a:cubicBezTo>
                    <a:cubicBezTo>
                      <a:pt x="250968" y="106335"/>
                      <a:pt x="253575" y="99324"/>
                      <a:pt x="253575" y="90311"/>
                    </a:cubicBezTo>
                    <a:close/>
                    <a:moveTo>
                      <a:pt x="731997" y="43035"/>
                    </a:moveTo>
                    <a:cubicBezTo>
                      <a:pt x="722395" y="43035"/>
                      <a:pt x="715149" y="46186"/>
                      <a:pt x="710259" y="52490"/>
                    </a:cubicBezTo>
                    <a:cubicBezTo>
                      <a:pt x="705369" y="58793"/>
                      <a:pt x="702924" y="68190"/>
                      <a:pt x="702924" y="80679"/>
                    </a:cubicBezTo>
                    <a:cubicBezTo>
                      <a:pt x="702924" y="93050"/>
                      <a:pt x="705399" y="102476"/>
                      <a:pt x="710347" y="108956"/>
                    </a:cubicBezTo>
                    <a:cubicBezTo>
                      <a:pt x="715296" y="115436"/>
                      <a:pt x="722571" y="118676"/>
                      <a:pt x="732174" y="118676"/>
                    </a:cubicBezTo>
                    <a:cubicBezTo>
                      <a:pt x="741776" y="118676"/>
                      <a:pt x="749067" y="115451"/>
                      <a:pt x="754045" y="109000"/>
                    </a:cubicBezTo>
                    <a:cubicBezTo>
                      <a:pt x="759023" y="102550"/>
                      <a:pt x="761512" y="93109"/>
                      <a:pt x="761512" y="80679"/>
                    </a:cubicBezTo>
                    <a:cubicBezTo>
                      <a:pt x="761512" y="68366"/>
                      <a:pt x="759023" y="59014"/>
                      <a:pt x="754045" y="52622"/>
                    </a:cubicBezTo>
                    <a:cubicBezTo>
                      <a:pt x="749067" y="46230"/>
                      <a:pt x="741717" y="43035"/>
                      <a:pt x="731997" y="43035"/>
                    </a:cubicBezTo>
                    <a:close/>
                    <a:moveTo>
                      <a:pt x="911028" y="42858"/>
                    </a:moveTo>
                    <a:cubicBezTo>
                      <a:pt x="903252" y="42858"/>
                      <a:pt x="897051" y="45391"/>
                      <a:pt x="892427" y="50457"/>
                    </a:cubicBezTo>
                    <a:cubicBezTo>
                      <a:pt x="887802" y="55524"/>
                      <a:pt x="885077" y="62534"/>
                      <a:pt x="884253" y="71489"/>
                    </a:cubicBezTo>
                    <a:lnTo>
                      <a:pt x="934887" y="71489"/>
                    </a:lnTo>
                    <a:cubicBezTo>
                      <a:pt x="934887" y="62240"/>
                      <a:pt x="932825" y="55156"/>
                      <a:pt x="928701" y="50236"/>
                    </a:cubicBezTo>
                    <a:cubicBezTo>
                      <a:pt x="924577" y="45317"/>
                      <a:pt x="918686" y="42858"/>
                      <a:pt x="911028" y="42858"/>
                    </a:cubicBezTo>
                    <a:close/>
                    <a:moveTo>
                      <a:pt x="129978" y="42858"/>
                    </a:moveTo>
                    <a:cubicBezTo>
                      <a:pt x="122202" y="42858"/>
                      <a:pt x="116001" y="45391"/>
                      <a:pt x="111377" y="50457"/>
                    </a:cubicBezTo>
                    <a:cubicBezTo>
                      <a:pt x="106752" y="55524"/>
                      <a:pt x="104028" y="62534"/>
                      <a:pt x="103203" y="71489"/>
                    </a:cubicBezTo>
                    <a:lnTo>
                      <a:pt x="153837" y="71489"/>
                    </a:lnTo>
                    <a:cubicBezTo>
                      <a:pt x="153837" y="62240"/>
                      <a:pt x="151775" y="55156"/>
                      <a:pt x="147651" y="50236"/>
                    </a:cubicBezTo>
                    <a:cubicBezTo>
                      <a:pt x="143528" y="45317"/>
                      <a:pt x="137637" y="42858"/>
                      <a:pt x="129978" y="42858"/>
                    </a:cubicBezTo>
                    <a:close/>
                    <a:moveTo>
                      <a:pt x="234223" y="30752"/>
                    </a:moveTo>
                    <a:cubicBezTo>
                      <a:pt x="245769" y="30752"/>
                      <a:pt x="254326" y="33314"/>
                      <a:pt x="259893" y="38439"/>
                    </a:cubicBezTo>
                    <a:cubicBezTo>
                      <a:pt x="265460" y="43565"/>
                      <a:pt x="268244" y="51783"/>
                      <a:pt x="268244" y="63094"/>
                    </a:cubicBezTo>
                    <a:lnTo>
                      <a:pt x="268244" y="129192"/>
                    </a:lnTo>
                    <a:lnTo>
                      <a:pt x="257375" y="129192"/>
                    </a:lnTo>
                    <a:lnTo>
                      <a:pt x="254459" y="115407"/>
                    </a:lnTo>
                    <a:lnTo>
                      <a:pt x="253752" y="115407"/>
                    </a:lnTo>
                    <a:cubicBezTo>
                      <a:pt x="248921" y="121475"/>
                      <a:pt x="244105" y="125584"/>
                      <a:pt x="239304" y="127734"/>
                    </a:cubicBezTo>
                    <a:cubicBezTo>
                      <a:pt x="234503" y="129884"/>
                      <a:pt x="228508" y="130959"/>
                      <a:pt x="221321" y="130959"/>
                    </a:cubicBezTo>
                    <a:cubicBezTo>
                      <a:pt x="211719" y="130959"/>
                      <a:pt x="204193" y="128485"/>
                      <a:pt x="198744" y="123537"/>
                    </a:cubicBezTo>
                    <a:cubicBezTo>
                      <a:pt x="193294" y="118588"/>
                      <a:pt x="190570" y="111548"/>
                      <a:pt x="190570" y="102417"/>
                    </a:cubicBezTo>
                    <a:cubicBezTo>
                      <a:pt x="190570" y="82858"/>
                      <a:pt x="206211" y="72608"/>
                      <a:pt x="237492" y="71665"/>
                    </a:cubicBezTo>
                    <a:lnTo>
                      <a:pt x="253929" y="71135"/>
                    </a:lnTo>
                    <a:lnTo>
                      <a:pt x="253929" y="65126"/>
                    </a:lnTo>
                    <a:cubicBezTo>
                      <a:pt x="253929" y="57527"/>
                      <a:pt x="252294" y="51915"/>
                      <a:pt x="249024" y="48292"/>
                    </a:cubicBezTo>
                    <a:cubicBezTo>
                      <a:pt x="245755" y="44669"/>
                      <a:pt x="240526" y="42858"/>
                      <a:pt x="233339" y="42858"/>
                    </a:cubicBezTo>
                    <a:cubicBezTo>
                      <a:pt x="225268" y="42858"/>
                      <a:pt x="216137" y="45332"/>
                      <a:pt x="205946" y="50281"/>
                    </a:cubicBezTo>
                    <a:lnTo>
                      <a:pt x="201439" y="39058"/>
                    </a:lnTo>
                    <a:cubicBezTo>
                      <a:pt x="206211" y="36466"/>
                      <a:pt x="211439" y="34434"/>
                      <a:pt x="217124" y="32961"/>
                    </a:cubicBezTo>
                    <a:cubicBezTo>
                      <a:pt x="222809" y="31488"/>
                      <a:pt x="228508" y="30752"/>
                      <a:pt x="234223" y="30752"/>
                    </a:cubicBezTo>
                    <a:close/>
                    <a:moveTo>
                      <a:pt x="911205" y="30575"/>
                    </a:moveTo>
                    <a:cubicBezTo>
                      <a:pt x="923340" y="30575"/>
                      <a:pt x="932943" y="34566"/>
                      <a:pt x="940012" y="42549"/>
                    </a:cubicBezTo>
                    <a:cubicBezTo>
                      <a:pt x="947081" y="50531"/>
                      <a:pt x="950616" y="61061"/>
                      <a:pt x="950616" y="74140"/>
                    </a:cubicBezTo>
                    <a:lnTo>
                      <a:pt x="950616" y="83418"/>
                    </a:lnTo>
                    <a:lnTo>
                      <a:pt x="883899" y="83418"/>
                    </a:lnTo>
                    <a:cubicBezTo>
                      <a:pt x="884194" y="94788"/>
                      <a:pt x="887066" y="103418"/>
                      <a:pt x="892515" y="109310"/>
                    </a:cubicBezTo>
                    <a:cubicBezTo>
                      <a:pt x="897964" y="115201"/>
                      <a:pt x="905637" y="118146"/>
                      <a:pt x="915535" y="118146"/>
                    </a:cubicBezTo>
                    <a:cubicBezTo>
                      <a:pt x="925962" y="118146"/>
                      <a:pt x="936271" y="115967"/>
                      <a:pt x="946463" y="111607"/>
                    </a:cubicBezTo>
                    <a:lnTo>
                      <a:pt x="946463" y="124685"/>
                    </a:lnTo>
                    <a:cubicBezTo>
                      <a:pt x="941279" y="126924"/>
                      <a:pt x="936374" y="128529"/>
                      <a:pt x="931750" y="129501"/>
                    </a:cubicBezTo>
                    <a:cubicBezTo>
                      <a:pt x="927125" y="130473"/>
                      <a:pt x="921543" y="130959"/>
                      <a:pt x="915004" y="130959"/>
                    </a:cubicBezTo>
                    <a:cubicBezTo>
                      <a:pt x="900689" y="130959"/>
                      <a:pt x="889393" y="126600"/>
                      <a:pt x="881116" y="117881"/>
                    </a:cubicBezTo>
                    <a:cubicBezTo>
                      <a:pt x="872839" y="109162"/>
                      <a:pt x="868700" y="97056"/>
                      <a:pt x="868700" y="81562"/>
                    </a:cubicBezTo>
                    <a:cubicBezTo>
                      <a:pt x="868700" y="65951"/>
                      <a:pt x="872544" y="53550"/>
                      <a:pt x="880232" y="44360"/>
                    </a:cubicBezTo>
                    <a:cubicBezTo>
                      <a:pt x="887920" y="35170"/>
                      <a:pt x="898244" y="30575"/>
                      <a:pt x="911205" y="30575"/>
                    </a:cubicBezTo>
                    <a:close/>
                    <a:moveTo>
                      <a:pt x="842074" y="30575"/>
                    </a:moveTo>
                    <a:cubicBezTo>
                      <a:pt x="846374" y="30575"/>
                      <a:pt x="850233" y="30928"/>
                      <a:pt x="853650" y="31635"/>
                    </a:cubicBezTo>
                    <a:lnTo>
                      <a:pt x="851617" y="45244"/>
                    </a:lnTo>
                    <a:cubicBezTo>
                      <a:pt x="847612" y="44360"/>
                      <a:pt x="844077" y="43918"/>
                      <a:pt x="841013" y="43918"/>
                    </a:cubicBezTo>
                    <a:cubicBezTo>
                      <a:pt x="833178" y="43918"/>
                      <a:pt x="826477" y="47099"/>
                      <a:pt x="820910" y="53462"/>
                    </a:cubicBezTo>
                    <a:cubicBezTo>
                      <a:pt x="815343" y="59824"/>
                      <a:pt x="812559" y="67748"/>
                      <a:pt x="812559" y="77232"/>
                    </a:cubicBezTo>
                    <a:lnTo>
                      <a:pt x="812559" y="129192"/>
                    </a:lnTo>
                    <a:lnTo>
                      <a:pt x="797891" y="129192"/>
                    </a:lnTo>
                    <a:lnTo>
                      <a:pt x="797891" y="32342"/>
                    </a:lnTo>
                    <a:lnTo>
                      <a:pt x="809997" y="32342"/>
                    </a:lnTo>
                    <a:lnTo>
                      <a:pt x="811676" y="50281"/>
                    </a:lnTo>
                    <a:lnTo>
                      <a:pt x="812383" y="50281"/>
                    </a:lnTo>
                    <a:cubicBezTo>
                      <a:pt x="815976" y="43977"/>
                      <a:pt x="820306" y="39117"/>
                      <a:pt x="825373" y="35700"/>
                    </a:cubicBezTo>
                    <a:cubicBezTo>
                      <a:pt x="830439" y="32283"/>
                      <a:pt x="836006" y="30575"/>
                      <a:pt x="842074" y="30575"/>
                    </a:cubicBezTo>
                    <a:close/>
                    <a:moveTo>
                      <a:pt x="732439" y="30575"/>
                    </a:moveTo>
                    <a:cubicBezTo>
                      <a:pt x="745989" y="30575"/>
                      <a:pt x="756755" y="35082"/>
                      <a:pt x="764737" y="44095"/>
                    </a:cubicBezTo>
                    <a:cubicBezTo>
                      <a:pt x="772719" y="53108"/>
                      <a:pt x="776711" y="65303"/>
                      <a:pt x="776711" y="80679"/>
                    </a:cubicBezTo>
                    <a:cubicBezTo>
                      <a:pt x="776711" y="96467"/>
                      <a:pt x="772734" y="108794"/>
                      <a:pt x="764781" y="117660"/>
                    </a:cubicBezTo>
                    <a:cubicBezTo>
                      <a:pt x="756828" y="126526"/>
                      <a:pt x="745841" y="130959"/>
                      <a:pt x="731820" y="130959"/>
                    </a:cubicBezTo>
                    <a:cubicBezTo>
                      <a:pt x="723160" y="130959"/>
                      <a:pt x="715473" y="128927"/>
                      <a:pt x="708757" y="124862"/>
                    </a:cubicBezTo>
                    <a:cubicBezTo>
                      <a:pt x="702041" y="120797"/>
                      <a:pt x="696857" y="114965"/>
                      <a:pt x="693204" y="107365"/>
                    </a:cubicBezTo>
                    <a:cubicBezTo>
                      <a:pt x="689552" y="99766"/>
                      <a:pt x="687725" y="90870"/>
                      <a:pt x="687725" y="80679"/>
                    </a:cubicBezTo>
                    <a:cubicBezTo>
                      <a:pt x="687725" y="64891"/>
                      <a:pt x="691672" y="52593"/>
                      <a:pt x="699567" y="43786"/>
                    </a:cubicBezTo>
                    <a:cubicBezTo>
                      <a:pt x="707461" y="34978"/>
                      <a:pt x="718418" y="30575"/>
                      <a:pt x="732439" y="30575"/>
                    </a:cubicBezTo>
                    <a:close/>
                    <a:moveTo>
                      <a:pt x="565319" y="30575"/>
                    </a:moveTo>
                    <a:cubicBezTo>
                      <a:pt x="580459" y="30575"/>
                      <a:pt x="590356" y="36054"/>
                      <a:pt x="595010" y="47011"/>
                    </a:cubicBezTo>
                    <a:lnTo>
                      <a:pt x="595717" y="47011"/>
                    </a:lnTo>
                    <a:cubicBezTo>
                      <a:pt x="598604" y="41945"/>
                      <a:pt x="602786" y="37939"/>
                      <a:pt x="608265" y="34993"/>
                    </a:cubicBezTo>
                    <a:cubicBezTo>
                      <a:pt x="613744" y="32048"/>
                      <a:pt x="619988" y="30575"/>
                      <a:pt x="626999" y="30575"/>
                    </a:cubicBezTo>
                    <a:cubicBezTo>
                      <a:pt x="637956" y="30575"/>
                      <a:pt x="646160" y="33388"/>
                      <a:pt x="651609" y="39014"/>
                    </a:cubicBezTo>
                    <a:cubicBezTo>
                      <a:pt x="657058" y="44640"/>
                      <a:pt x="659783" y="53639"/>
                      <a:pt x="659783" y="66010"/>
                    </a:cubicBezTo>
                    <a:lnTo>
                      <a:pt x="659783" y="129192"/>
                    </a:lnTo>
                    <a:lnTo>
                      <a:pt x="645114" y="129192"/>
                    </a:lnTo>
                    <a:lnTo>
                      <a:pt x="645114" y="66187"/>
                    </a:lnTo>
                    <a:cubicBezTo>
                      <a:pt x="645114" y="58469"/>
                      <a:pt x="643465" y="52681"/>
                      <a:pt x="640166" y="48823"/>
                    </a:cubicBezTo>
                    <a:cubicBezTo>
                      <a:pt x="636867" y="44964"/>
                      <a:pt x="631741" y="43035"/>
                      <a:pt x="624790" y="43035"/>
                    </a:cubicBezTo>
                    <a:cubicBezTo>
                      <a:pt x="615658" y="43035"/>
                      <a:pt x="608913" y="45656"/>
                      <a:pt x="604554" y="50899"/>
                    </a:cubicBezTo>
                    <a:cubicBezTo>
                      <a:pt x="600194" y="56142"/>
                      <a:pt x="598015" y="64213"/>
                      <a:pt x="598015" y="75112"/>
                    </a:cubicBezTo>
                    <a:lnTo>
                      <a:pt x="598015" y="129192"/>
                    </a:lnTo>
                    <a:lnTo>
                      <a:pt x="583346" y="129192"/>
                    </a:lnTo>
                    <a:lnTo>
                      <a:pt x="583346" y="66187"/>
                    </a:lnTo>
                    <a:cubicBezTo>
                      <a:pt x="583346" y="58469"/>
                      <a:pt x="581696" y="52681"/>
                      <a:pt x="578397" y="48823"/>
                    </a:cubicBezTo>
                    <a:cubicBezTo>
                      <a:pt x="575098" y="44964"/>
                      <a:pt x="569943" y="43035"/>
                      <a:pt x="562933" y="43035"/>
                    </a:cubicBezTo>
                    <a:cubicBezTo>
                      <a:pt x="553743" y="43035"/>
                      <a:pt x="547012" y="45789"/>
                      <a:pt x="542741" y="51297"/>
                    </a:cubicBezTo>
                    <a:cubicBezTo>
                      <a:pt x="538470" y="56805"/>
                      <a:pt x="536335" y="65833"/>
                      <a:pt x="536335" y="78381"/>
                    </a:cubicBezTo>
                    <a:lnTo>
                      <a:pt x="536335" y="129192"/>
                    </a:lnTo>
                    <a:lnTo>
                      <a:pt x="521666" y="129192"/>
                    </a:lnTo>
                    <a:lnTo>
                      <a:pt x="521666" y="32342"/>
                    </a:lnTo>
                    <a:lnTo>
                      <a:pt x="533595" y="32342"/>
                    </a:lnTo>
                    <a:lnTo>
                      <a:pt x="535981" y="45597"/>
                    </a:lnTo>
                    <a:lnTo>
                      <a:pt x="536688" y="45597"/>
                    </a:lnTo>
                    <a:cubicBezTo>
                      <a:pt x="539457" y="40884"/>
                      <a:pt x="543360" y="37202"/>
                      <a:pt x="548397" y="34551"/>
                    </a:cubicBezTo>
                    <a:cubicBezTo>
                      <a:pt x="553434" y="31900"/>
                      <a:pt x="559074" y="30575"/>
                      <a:pt x="565319" y="30575"/>
                    </a:cubicBezTo>
                    <a:close/>
                    <a:moveTo>
                      <a:pt x="424565" y="30575"/>
                    </a:moveTo>
                    <a:cubicBezTo>
                      <a:pt x="436229" y="30575"/>
                      <a:pt x="445007" y="33388"/>
                      <a:pt x="450898" y="39014"/>
                    </a:cubicBezTo>
                    <a:cubicBezTo>
                      <a:pt x="456789" y="44640"/>
                      <a:pt x="459735" y="53639"/>
                      <a:pt x="459735" y="66010"/>
                    </a:cubicBezTo>
                    <a:lnTo>
                      <a:pt x="459735" y="129192"/>
                    </a:lnTo>
                    <a:lnTo>
                      <a:pt x="445066" y="129192"/>
                    </a:lnTo>
                    <a:lnTo>
                      <a:pt x="445066" y="66540"/>
                    </a:lnTo>
                    <a:cubicBezTo>
                      <a:pt x="445066" y="58646"/>
                      <a:pt x="443269" y="52755"/>
                      <a:pt x="439675" y="48867"/>
                    </a:cubicBezTo>
                    <a:cubicBezTo>
                      <a:pt x="436082" y="44979"/>
                      <a:pt x="430456" y="43035"/>
                      <a:pt x="422797" y="43035"/>
                    </a:cubicBezTo>
                    <a:cubicBezTo>
                      <a:pt x="412665" y="43035"/>
                      <a:pt x="405242" y="45774"/>
                      <a:pt x="400529" y="51253"/>
                    </a:cubicBezTo>
                    <a:cubicBezTo>
                      <a:pt x="395816" y="56731"/>
                      <a:pt x="393460" y="65774"/>
                      <a:pt x="393460" y="78381"/>
                    </a:cubicBezTo>
                    <a:lnTo>
                      <a:pt x="393460" y="129192"/>
                    </a:lnTo>
                    <a:lnTo>
                      <a:pt x="378791" y="129192"/>
                    </a:lnTo>
                    <a:lnTo>
                      <a:pt x="378791" y="32342"/>
                    </a:lnTo>
                    <a:lnTo>
                      <a:pt x="390720" y="32342"/>
                    </a:lnTo>
                    <a:lnTo>
                      <a:pt x="393106" y="45597"/>
                    </a:lnTo>
                    <a:lnTo>
                      <a:pt x="393813" y="45597"/>
                    </a:lnTo>
                    <a:cubicBezTo>
                      <a:pt x="396818" y="40825"/>
                      <a:pt x="401030" y="37129"/>
                      <a:pt x="406450" y="34507"/>
                    </a:cubicBezTo>
                    <a:cubicBezTo>
                      <a:pt x="411869" y="31886"/>
                      <a:pt x="417908" y="30575"/>
                      <a:pt x="424565" y="30575"/>
                    </a:cubicBezTo>
                    <a:close/>
                    <a:moveTo>
                      <a:pt x="346774" y="30575"/>
                    </a:moveTo>
                    <a:cubicBezTo>
                      <a:pt x="351075" y="30575"/>
                      <a:pt x="354933" y="30928"/>
                      <a:pt x="358350" y="31635"/>
                    </a:cubicBezTo>
                    <a:lnTo>
                      <a:pt x="356318" y="45244"/>
                    </a:lnTo>
                    <a:cubicBezTo>
                      <a:pt x="352312" y="44360"/>
                      <a:pt x="348777" y="43918"/>
                      <a:pt x="345714" y="43918"/>
                    </a:cubicBezTo>
                    <a:cubicBezTo>
                      <a:pt x="337879" y="43918"/>
                      <a:pt x="331177" y="47099"/>
                      <a:pt x="325610" y="53462"/>
                    </a:cubicBezTo>
                    <a:cubicBezTo>
                      <a:pt x="320043" y="59824"/>
                      <a:pt x="317260" y="67748"/>
                      <a:pt x="317260" y="77232"/>
                    </a:cubicBezTo>
                    <a:lnTo>
                      <a:pt x="317260" y="129192"/>
                    </a:lnTo>
                    <a:lnTo>
                      <a:pt x="302591" y="129192"/>
                    </a:lnTo>
                    <a:lnTo>
                      <a:pt x="302591" y="32342"/>
                    </a:lnTo>
                    <a:lnTo>
                      <a:pt x="314697" y="32342"/>
                    </a:lnTo>
                    <a:lnTo>
                      <a:pt x="316376" y="50281"/>
                    </a:lnTo>
                    <a:lnTo>
                      <a:pt x="317083" y="50281"/>
                    </a:lnTo>
                    <a:cubicBezTo>
                      <a:pt x="320677" y="43977"/>
                      <a:pt x="325006" y="39117"/>
                      <a:pt x="330073" y="35700"/>
                    </a:cubicBezTo>
                    <a:cubicBezTo>
                      <a:pt x="335139" y="32283"/>
                      <a:pt x="340706" y="30575"/>
                      <a:pt x="346774" y="30575"/>
                    </a:cubicBezTo>
                    <a:close/>
                    <a:moveTo>
                      <a:pt x="130155" y="30575"/>
                    </a:moveTo>
                    <a:cubicBezTo>
                      <a:pt x="142290" y="30575"/>
                      <a:pt x="151893" y="34566"/>
                      <a:pt x="158962" y="42549"/>
                    </a:cubicBezTo>
                    <a:cubicBezTo>
                      <a:pt x="166032" y="50531"/>
                      <a:pt x="169566" y="61061"/>
                      <a:pt x="169566" y="74140"/>
                    </a:cubicBezTo>
                    <a:lnTo>
                      <a:pt x="169566" y="83418"/>
                    </a:lnTo>
                    <a:lnTo>
                      <a:pt x="102849" y="83418"/>
                    </a:lnTo>
                    <a:cubicBezTo>
                      <a:pt x="103144" y="94788"/>
                      <a:pt x="106016" y="103418"/>
                      <a:pt x="111465" y="109310"/>
                    </a:cubicBezTo>
                    <a:cubicBezTo>
                      <a:pt x="116915" y="115201"/>
                      <a:pt x="124588" y="118146"/>
                      <a:pt x="134485" y="118146"/>
                    </a:cubicBezTo>
                    <a:cubicBezTo>
                      <a:pt x="144912" y="118146"/>
                      <a:pt x="155221" y="115967"/>
                      <a:pt x="165413" y="111607"/>
                    </a:cubicBezTo>
                    <a:lnTo>
                      <a:pt x="165413" y="124685"/>
                    </a:lnTo>
                    <a:cubicBezTo>
                      <a:pt x="160229" y="126924"/>
                      <a:pt x="155325" y="128529"/>
                      <a:pt x="150700" y="129501"/>
                    </a:cubicBezTo>
                    <a:cubicBezTo>
                      <a:pt x="146076" y="130473"/>
                      <a:pt x="140494" y="130959"/>
                      <a:pt x="133955" y="130959"/>
                    </a:cubicBezTo>
                    <a:cubicBezTo>
                      <a:pt x="119639" y="130959"/>
                      <a:pt x="108343" y="126600"/>
                      <a:pt x="100066" y="117881"/>
                    </a:cubicBezTo>
                    <a:cubicBezTo>
                      <a:pt x="91789" y="109162"/>
                      <a:pt x="87650" y="97056"/>
                      <a:pt x="87650" y="81562"/>
                    </a:cubicBezTo>
                    <a:cubicBezTo>
                      <a:pt x="87650" y="65951"/>
                      <a:pt x="91494" y="53550"/>
                      <a:pt x="99182" y="44360"/>
                    </a:cubicBezTo>
                    <a:cubicBezTo>
                      <a:pt x="106870" y="35170"/>
                      <a:pt x="117194" y="30575"/>
                      <a:pt x="130155" y="30575"/>
                    </a:cubicBezTo>
                    <a:close/>
                    <a:moveTo>
                      <a:pt x="0" y="0"/>
                    </a:moveTo>
                    <a:lnTo>
                      <a:pt x="15022" y="0"/>
                    </a:lnTo>
                    <a:lnTo>
                      <a:pt x="15022" y="115584"/>
                    </a:lnTo>
                    <a:lnTo>
                      <a:pt x="72019" y="115584"/>
                    </a:lnTo>
                    <a:lnTo>
                      <a:pt x="72019" y="129192"/>
                    </a:lnTo>
                    <a:lnTo>
                      <a:pt x="0" y="129192"/>
                    </a:lnTo>
                    <a:close/>
                  </a:path>
                </a:pathLst>
              </a:custGeom>
              <a:solidFill>
                <a:schemeClr val="tx1">
                  <a:lumMod val="65000"/>
                  <a:lumOff val="35000"/>
                </a:schemeClr>
              </a:solidFill>
              <a:ln w="6350">
                <a:solidFill>
                  <a:schemeClr val="tx1">
                    <a:lumMod val="65000"/>
                    <a:lumOff val="35000"/>
                  </a:schemeClr>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ct val="150000"/>
                  </a:lnSpc>
                </a:pPr>
                <a:endParaRPr lang="en-ID" sz="1400">
                  <a:solidFill>
                    <a:schemeClr val="tx1">
                      <a:lumMod val="50000"/>
                      <a:lumOff val="50000"/>
                    </a:schemeClr>
                  </a:solidFill>
                </a:endParaRPr>
              </a:p>
            </p:txBody>
          </p:sp>
          <p:sp>
            <p:nvSpPr>
              <p:cNvPr id="9" name="Rectangle 8">
                <a:extLst>
                  <a:ext uri="{FF2B5EF4-FFF2-40B4-BE49-F238E27FC236}">
                    <a16:creationId xmlns:a16="http://schemas.microsoft.com/office/drawing/2014/main" id="{02DF37DF-3D2A-47C9-AFAE-C37A8B9091D1}"/>
                  </a:ext>
                </a:extLst>
              </p:cNvPr>
              <p:cNvSpPr/>
              <p:nvPr/>
            </p:nvSpPr>
            <p:spPr>
              <a:xfrm>
                <a:off x="7133773" y="1315941"/>
                <a:ext cx="1886857" cy="400050"/>
              </a:xfrm>
              <a:prstGeom prst="rect">
                <a:avLst/>
              </a:prstGeom>
              <a:noFill/>
              <a:ln w="28575" cap="rnd">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11" name="Freeform 41">
              <a:extLst>
                <a:ext uri="{FF2B5EF4-FFF2-40B4-BE49-F238E27FC236}">
                  <a16:creationId xmlns:a16="http://schemas.microsoft.com/office/drawing/2014/main" id="{6FBCB705-13B4-4BE8-AFF8-EB525AEAF335}"/>
                </a:ext>
              </a:extLst>
            </p:cNvPr>
            <p:cNvSpPr>
              <a:spLocks/>
            </p:cNvSpPr>
            <p:nvPr/>
          </p:nvSpPr>
          <p:spPr bwMode="auto">
            <a:xfrm>
              <a:off x="5620214" y="3223039"/>
              <a:ext cx="73754" cy="156430"/>
            </a:xfrm>
            <a:custGeom>
              <a:avLst/>
              <a:gdLst>
                <a:gd name="T0" fmla="*/ 63 w 95"/>
                <a:gd name="T1" fmla="*/ 60 h 202"/>
                <a:gd name="T2" fmla="*/ 63 w 95"/>
                <a:gd name="T3" fmla="*/ 44 h 202"/>
                <a:gd name="T4" fmla="*/ 72 w 95"/>
                <a:gd name="T5" fmla="*/ 34 h 202"/>
                <a:gd name="T6" fmla="*/ 94 w 95"/>
                <a:gd name="T7" fmla="*/ 34 h 202"/>
                <a:gd name="T8" fmla="*/ 94 w 95"/>
                <a:gd name="T9" fmla="*/ 0 h 202"/>
                <a:gd name="T10" fmla="*/ 63 w 95"/>
                <a:gd name="T11" fmla="*/ 0 h 202"/>
                <a:gd name="T12" fmla="*/ 21 w 95"/>
                <a:gd name="T13" fmla="*/ 42 h 202"/>
                <a:gd name="T14" fmla="*/ 21 w 95"/>
                <a:gd name="T15" fmla="*/ 60 h 202"/>
                <a:gd name="T16" fmla="*/ 0 w 95"/>
                <a:gd name="T17" fmla="*/ 60 h 202"/>
                <a:gd name="T18" fmla="*/ 0 w 95"/>
                <a:gd name="T19" fmla="*/ 85 h 202"/>
                <a:gd name="T20" fmla="*/ 0 w 95"/>
                <a:gd name="T21" fmla="*/ 101 h 202"/>
                <a:gd name="T22" fmla="*/ 21 w 95"/>
                <a:gd name="T23" fmla="*/ 101 h 202"/>
                <a:gd name="T24" fmla="*/ 21 w 95"/>
                <a:gd name="T25" fmla="*/ 202 h 202"/>
                <a:gd name="T26" fmla="*/ 61 w 95"/>
                <a:gd name="T27" fmla="*/ 202 h 202"/>
                <a:gd name="T28" fmla="*/ 61 w 95"/>
                <a:gd name="T29" fmla="*/ 101 h 202"/>
                <a:gd name="T30" fmla="*/ 91 w 95"/>
                <a:gd name="T31" fmla="*/ 101 h 202"/>
                <a:gd name="T32" fmla="*/ 92 w 95"/>
                <a:gd name="T33" fmla="*/ 85 h 202"/>
                <a:gd name="T34" fmla="*/ 95 w 95"/>
                <a:gd name="T35" fmla="*/ 60 h 202"/>
                <a:gd name="T36" fmla="*/ 63 w 95"/>
                <a:gd name="T37" fmla="*/ 6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202">
                  <a:moveTo>
                    <a:pt x="63" y="60"/>
                  </a:moveTo>
                  <a:cubicBezTo>
                    <a:pt x="63" y="44"/>
                    <a:pt x="63" y="44"/>
                    <a:pt x="63" y="44"/>
                  </a:cubicBezTo>
                  <a:cubicBezTo>
                    <a:pt x="63" y="36"/>
                    <a:pt x="68" y="34"/>
                    <a:pt x="72" y="34"/>
                  </a:cubicBezTo>
                  <a:cubicBezTo>
                    <a:pt x="75" y="34"/>
                    <a:pt x="94" y="34"/>
                    <a:pt x="94" y="34"/>
                  </a:cubicBezTo>
                  <a:cubicBezTo>
                    <a:pt x="94" y="0"/>
                    <a:pt x="94" y="0"/>
                    <a:pt x="94" y="0"/>
                  </a:cubicBezTo>
                  <a:cubicBezTo>
                    <a:pt x="63" y="0"/>
                    <a:pt x="63" y="0"/>
                    <a:pt x="63" y="0"/>
                  </a:cubicBezTo>
                  <a:cubicBezTo>
                    <a:pt x="28" y="0"/>
                    <a:pt x="21" y="25"/>
                    <a:pt x="21" y="42"/>
                  </a:cubicBezTo>
                  <a:cubicBezTo>
                    <a:pt x="21" y="60"/>
                    <a:pt x="21" y="60"/>
                    <a:pt x="21" y="60"/>
                  </a:cubicBezTo>
                  <a:cubicBezTo>
                    <a:pt x="0" y="60"/>
                    <a:pt x="0" y="60"/>
                    <a:pt x="0" y="60"/>
                  </a:cubicBezTo>
                  <a:cubicBezTo>
                    <a:pt x="0" y="85"/>
                    <a:pt x="0" y="85"/>
                    <a:pt x="0" y="85"/>
                  </a:cubicBezTo>
                  <a:cubicBezTo>
                    <a:pt x="0" y="101"/>
                    <a:pt x="0" y="101"/>
                    <a:pt x="0" y="101"/>
                  </a:cubicBezTo>
                  <a:cubicBezTo>
                    <a:pt x="21" y="101"/>
                    <a:pt x="21" y="101"/>
                    <a:pt x="21" y="101"/>
                  </a:cubicBezTo>
                  <a:cubicBezTo>
                    <a:pt x="21" y="147"/>
                    <a:pt x="21" y="202"/>
                    <a:pt x="21" y="202"/>
                  </a:cubicBezTo>
                  <a:cubicBezTo>
                    <a:pt x="61" y="202"/>
                    <a:pt x="61" y="202"/>
                    <a:pt x="61" y="202"/>
                  </a:cubicBezTo>
                  <a:cubicBezTo>
                    <a:pt x="61" y="202"/>
                    <a:pt x="61" y="146"/>
                    <a:pt x="61" y="101"/>
                  </a:cubicBezTo>
                  <a:cubicBezTo>
                    <a:pt x="91" y="101"/>
                    <a:pt x="91" y="101"/>
                    <a:pt x="91" y="101"/>
                  </a:cubicBezTo>
                  <a:cubicBezTo>
                    <a:pt x="92" y="85"/>
                    <a:pt x="92" y="85"/>
                    <a:pt x="92" y="85"/>
                  </a:cubicBezTo>
                  <a:cubicBezTo>
                    <a:pt x="95" y="60"/>
                    <a:pt x="95" y="60"/>
                    <a:pt x="95" y="60"/>
                  </a:cubicBezTo>
                  <a:lnTo>
                    <a:pt x="63" y="60"/>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3">
              <a:extLst>
                <a:ext uri="{FF2B5EF4-FFF2-40B4-BE49-F238E27FC236}">
                  <a16:creationId xmlns:a16="http://schemas.microsoft.com/office/drawing/2014/main" id="{A1B40BA0-B514-4D1E-BC5C-2E4468BC1097}"/>
                </a:ext>
              </a:extLst>
            </p:cNvPr>
            <p:cNvSpPr>
              <a:spLocks noChangeAspect="1" noEditPoints="1"/>
            </p:cNvSpPr>
            <p:nvPr/>
          </p:nvSpPr>
          <p:spPr bwMode="auto">
            <a:xfrm>
              <a:off x="5579534" y="3764518"/>
              <a:ext cx="155114" cy="155114"/>
            </a:xfrm>
            <a:custGeom>
              <a:avLst/>
              <a:gdLst>
                <a:gd name="T0" fmla="*/ 142 w 202"/>
                <a:gd name="T1" fmla="*/ 19 h 202"/>
                <a:gd name="T2" fmla="*/ 172 w 202"/>
                <a:gd name="T3" fmla="*/ 30 h 202"/>
                <a:gd name="T4" fmla="*/ 183 w 202"/>
                <a:gd name="T5" fmla="*/ 60 h 202"/>
                <a:gd name="T6" fmla="*/ 183 w 202"/>
                <a:gd name="T7" fmla="*/ 142 h 202"/>
                <a:gd name="T8" fmla="*/ 172 w 202"/>
                <a:gd name="T9" fmla="*/ 172 h 202"/>
                <a:gd name="T10" fmla="*/ 142 w 202"/>
                <a:gd name="T11" fmla="*/ 183 h 202"/>
                <a:gd name="T12" fmla="*/ 60 w 202"/>
                <a:gd name="T13" fmla="*/ 183 h 202"/>
                <a:gd name="T14" fmla="*/ 30 w 202"/>
                <a:gd name="T15" fmla="*/ 172 h 202"/>
                <a:gd name="T16" fmla="*/ 19 w 202"/>
                <a:gd name="T17" fmla="*/ 142 h 202"/>
                <a:gd name="T18" fmla="*/ 19 w 202"/>
                <a:gd name="T19" fmla="*/ 60 h 202"/>
                <a:gd name="T20" fmla="*/ 30 w 202"/>
                <a:gd name="T21" fmla="*/ 30 h 202"/>
                <a:gd name="T22" fmla="*/ 60 w 202"/>
                <a:gd name="T23" fmla="*/ 19 h 202"/>
                <a:gd name="T24" fmla="*/ 101 w 202"/>
                <a:gd name="T25" fmla="*/ 0 h 202"/>
                <a:gd name="T26" fmla="*/ 35 w 202"/>
                <a:gd name="T27" fmla="*/ 6 h 202"/>
                <a:gd name="T28" fmla="*/ 5 w 202"/>
                <a:gd name="T29" fmla="*/ 35 h 202"/>
                <a:gd name="T30" fmla="*/ 0 w 202"/>
                <a:gd name="T31" fmla="*/ 101 h 202"/>
                <a:gd name="T32" fmla="*/ 5 w 202"/>
                <a:gd name="T33" fmla="*/ 167 h 202"/>
                <a:gd name="T34" fmla="*/ 35 w 202"/>
                <a:gd name="T35" fmla="*/ 197 h 202"/>
                <a:gd name="T36" fmla="*/ 101 w 202"/>
                <a:gd name="T37" fmla="*/ 202 h 202"/>
                <a:gd name="T38" fmla="*/ 167 w 202"/>
                <a:gd name="T39" fmla="*/ 197 h 202"/>
                <a:gd name="T40" fmla="*/ 196 w 202"/>
                <a:gd name="T41" fmla="*/ 167 h 202"/>
                <a:gd name="T42" fmla="*/ 202 w 202"/>
                <a:gd name="T43" fmla="*/ 101 h 202"/>
                <a:gd name="T44" fmla="*/ 196 w 202"/>
                <a:gd name="T45" fmla="*/ 35 h 202"/>
                <a:gd name="T46" fmla="*/ 167 w 202"/>
                <a:gd name="T47" fmla="*/ 6 h 202"/>
                <a:gd name="T48" fmla="*/ 101 w 202"/>
                <a:gd name="T49" fmla="*/ 0 h 202"/>
                <a:gd name="T50" fmla="*/ 49 w 202"/>
                <a:gd name="T51" fmla="*/ 101 h 202"/>
                <a:gd name="T52" fmla="*/ 153 w 202"/>
                <a:gd name="T53" fmla="*/ 101 h 202"/>
                <a:gd name="T54" fmla="*/ 101 w 202"/>
                <a:gd name="T55" fmla="*/ 135 h 202"/>
                <a:gd name="T56" fmla="*/ 101 w 202"/>
                <a:gd name="T57" fmla="*/ 68 h 202"/>
                <a:gd name="T58" fmla="*/ 101 w 202"/>
                <a:gd name="T59" fmla="*/ 135 h 202"/>
                <a:gd name="T60" fmla="*/ 155 w 202"/>
                <a:gd name="T61" fmla="*/ 59 h 202"/>
                <a:gd name="T62" fmla="*/ 155 w 202"/>
                <a:gd name="T63" fmla="*/ 3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2" h="202">
                  <a:moveTo>
                    <a:pt x="101" y="18"/>
                  </a:moveTo>
                  <a:cubicBezTo>
                    <a:pt x="128" y="18"/>
                    <a:pt x="131" y="19"/>
                    <a:pt x="142" y="19"/>
                  </a:cubicBezTo>
                  <a:cubicBezTo>
                    <a:pt x="151" y="20"/>
                    <a:pt x="157" y="21"/>
                    <a:pt x="160" y="23"/>
                  </a:cubicBezTo>
                  <a:cubicBezTo>
                    <a:pt x="165" y="24"/>
                    <a:pt x="168" y="27"/>
                    <a:pt x="172" y="30"/>
                  </a:cubicBezTo>
                  <a:cubicBezTo>
                    <a:pt x="175" y="34"/>
                    <a:pt x="178" y="37"/>
                    <a:pt x="180" y="42"/>
                  </a:cubicBezTo>
                  <a:cubicBezTo>
                    <a:pt x="181" y="45"/>
                    <a:pt x="183" y="51"/>
                    <a:pt x="183" y="60"/>
                  </a:cubicBezTo>
                  <a:cubicBezTo>
                    <a:pt x="183" y="71"/>
                    <a:pt x="184" y="74"/>
                    <a:pt x="184" y="101"/>
                  </a:cubicBezTo>
                  <a:cubicBezTo>
                    <a:pt x="184" y="128"/>
                    <a:pt x="183" y="131"/>
                    <a:pt x="183" y="142"/>
                  </a:cubicBezTo>
                  <a:cubicBezTo>
                    <a:pt x="183" y="152"/>
                    <a:pt x="181" y="157"/>
                    <a:pt x="180" y="161"/>
                  </a:cubicBezTo>
                  <a:cubicBezTo>
                    <a:pt x="178" y="165"/>
                    <a:pt x="175" y="169"/>
                    <a:pt x="172" y="172"/>
                  </a:cubicBezTo>
                  <a:cubicBezTo>
                    <a:pt x="168" y="176"/>
                    <a:pt x="165" y="178"/>
                    <a:pt x="160" y="180"/>
                  </a:cubicBezTo>
                  <a:cubicBezTo>
                    <a:pt x="157" y="181"/>
                    <a:pt x="151" y="183"/>
                    <a:pt x="142" y="183"/>
                  </a:cubicBezTo>
                  <a:cubicBezTo>
                    <a:pt x="131" y="184"/>
                    <a:pt x="128" y="184"/>
                    <a:pt x="101" y="184"/>
                  </a:cubicBezTo>
                  <a:cubicBezTo>
                    <a:pt x="74" y="184"/>
                    <a:pt x="71" y="184"/>
                    <a:pt x="60" y="183"/>
                  </a:cubicBezTo>
                  <a:cubicBezTo>
                    <a:pt x="50" y="183"/>
                    <a:pt x="45" y="181"/>
                    <a:pt x="41" y="180"/>
                  </a:cubicBezTo>
                  <a:cubicBezTo>
                    <a:pt x="37" y="178"/>
                    <a:pt x="33" y="176"/>
                    <a:pt x="30" y="172"/>
                  </a:cubicBezTo>
                  <a:cubicBezTo>
                    <a:pt x="26" y="169"/>
                    <a:pt x="24" y="165"/>
                    <a:pt x="22" y="161"/>
                  </a:cubicBezTo>
                  <a:cubicBezTo>
                    <a:pt x="21" y="157"/>
                    <a:pt x="19" y="152"/>
                    <a:pt x="19" y="142"/>
                  </a:cubicBezTo>
                  <a:cubicBezTo>
                    <a:pt x="18" y="131"/>
                    <a:pt x="18" y="128"/>
                    <a:pt x="18" y="101"/>
                  </a:cubicBezTo>
                  <a:cubicBezTo>
                    <a:pt x="18" y="74"/>
                    <a:pt x="18" y="71"/>
                    <a:pt x="19" y="60"/>
                  </a:cubicBezTo>
                  <a:cubicBezTo>
                    <a:pt x="19" y="51"/>
                    <a:pt x="21" y="45"/>
                    <a:pt x="22" y="42"/>
                  </a:cubicBezTo>
                  <a:cubicBezTo>
                    <a:pt x="24" y="37"/>
                    <a:pt x="26" y="34"/>
                    <a:pt x="30" y="30"/>
                  </a:cubicBezTo>
                  <a:cubicBezTo>
                    <a:pt x="33" y="27"/>
                    <a:pt x="37" y="24"/>
                    <a:pt x="41" y="23"/>
                  </a:cubicBezTo>
                  <a:cubicBezTo>
                    <a:pt x="45" y="21"/>
                    <a:pt x="50" y="20"/>
                    <a:pt x="60" y="19"/>
                  </a:cubicBezTo>
                  <a:cubicBezTo>
                    <a:pt x="71" y="19"/>
                    <a:pt x="74" y="18"/>
                    <a:pt x="101" y="18"/>
                  </a:cubicBezTo>
                  <a:moveTo>
                    <a:pt x="101" y="0"/>
                  </a:moveTo>
                  <a:cubicBezTo>
                    <a:pt x="73" y="0"/>
                    <a:pt x="70" y="0"/>
                    <a:pt x="59" y="1"/>
                  </a:cubicBezTo>
                  <a:cubicBezTo>
                    <a:pt x="48" y="1"/>
                    <a:pt x="41" y="3"/>
                    <a:pt x="35" y="6"/>
                  </a:cubicBezTo>
                  <a:cubicBezTo>
                    <a:pt x="28" y="8"/>
                    <a:pt x="22" y="12"/>
                    <a:pt x="17" y="17"/>
                  </a:cubicBezTo>
                  <a:cubicBezTo>
                    <a:pt x="11" y="23"/>
                    <a:pt x="8" y="28"/>
                    <a:pt x="5" y="35"/>
                  </a:cubicBezTo>
                  <a:cubicBezTo>
                    <a:pt x="3" y="42"/>
                    <a:pt x="1" y="49"/>
                    <a:pt x="1" y="60"/>
                  </a:cubicBezTo>
                  <a:cubicBezTo>
                    <a:pt x="0" y="70"/>
                    <a:pt x="0" y="74"/>
                    <a:pt x="0" y="101"/>
                  </a:cubicBezTo>
                  <a:cubicBezTo>
                    <a:pt x="0" y="129"/>
                    <a:pt x="0" y="132"/>
                    <a:pt x="1" y="143"/>
                  </a:cubicBezTo>
                  <a:cubicBezTo>
                    <a:pt x="1" y="154"/>
                    <a:pt x="3" y="161"/>
                    <a:pt x="5" y="167"/>
                  </a:cubicBezTo>
                  <a:cubicBezTo>
                    <a:pt x="8" y="174"/>
                    <a:pt x="11" y="180"/>
                    <a:pt x="17" y="185"/>
                  </a:cubicBezTo>
                  <a:cubicBezTo>
                    <a:pt x="22" y="191"/>
                    <a:pt x="28" y="194"/>
                    <a:pt x="35" y="197"/>
                  </a:cubicBezTo>
                  <a:cubicBezTo>
                    <a:pt x="41" y="199"/>
                    <a:pt x="48" y="201"/>
                    <a:pt x="59" y="202"/>
                  </a:cubicBezTo>
                  <a:cubicBezTo>
                    <a:pt x="70" y="202"/>
                    <a:pt x="73" y="202"/>
                    <a:pt x="101" y="202"/>
                  </a:cubicBezTo>
                  <a:cubicBezTo>
                    <a:pt x="128" y="202"/>
                    <a:pt x="132" y="202"/>
                    <a:pt x="142" y="202"/>
                  </a:cubicBezTo>
                  <a:cubicBezTo>
                    <a:pt x="153" y="201"/>
                    <a:pt x="161" y="199"/>
                    <a:pt x="167" y="197"/>
                  </a:cubicBezTo>
                  <a:cubicBezTo>
                    <a:pt x="174" y="194"/>
                    <a:pt x="179" y="191"/>
                    <a:pt x="185" y="185"/>
                  </a:cubicBezTo>
                  <a:cubicBezTo>
                    <a:pt x="190" y="180"/>
                    <a:pt x="194" y="174"/>
                    <a:pt x="196" y="167"/>
                  </a:cubicBezTo>
                  <a:cubicBezTo>
                    <a:pt x="199" y="161"/>
                    <a:pt x="201" y="154"/>
                    <a:pt x="201" y="143"/>
                  </a:cubicBezTo>
                  <a:cubicBezTo>
                    <a:pt x="202" y="132"/>
                    <a:pt x="202" y="129"/>
                    <a:pt x="202" y="101"/>
                  </a:cubicBezTo>
                  <a:cubicBezTo>
                    <a:pt x="202" y="74"/>
                    <a:pt x="202" y="70"/>
                    <a:pt x="201" y="60"/>
                  </a:cubicBezTo>
                  <a:cubicBezTo>
                    <a:pt x="201" y="49"/>
                    <a:pt x="199" y="42"/>
                    <a:pt x="196" y="35"/>
                  </a:cubicBezTo>
                  <a:cubicBezTo>
                    <a:pt x="194" y="28"/>
                    <a:pt x="190" y="23"/>
                    <a:pt x="185" y="17"/>
                  </a:cubicBezTo>
                  <a:cubicBezTo>
                    <a:pt x="179" y="12"/>
                    <a:pt x="174" y="8"/>
                    <a:pt x="167" y="6"/>
                  </a:cubicBezTo>
                  <a:cubicBezTo>
                    <a:pt x="161" y="3"/>
                    <a:pt x="153" y="1"/>
                    <a:pt x="142" y="1"/>
                  </a:cubicBezTo>
                  <a:cubicBezTo>
                    <a:pt x="132" y="0"/>
                    <a:pt x="128" y="0"/>
                    <a:pt x="101" y="0"/>
                  </a:cubicBezTo>
                  <a:close/>
                  <a:moveTo>
                    <a:pt x="101" y="49"/>
                  </a:moveTo>
                  <a:cubicBezTo>
                    <a:pt x="72" y="49"/>
                    <a:pt x="49" y="73"/>
                    <a:pt x="49" y="101"/>
                  </a:cubicBezTo>
                  <a:cubicBezTo>
                    <a:pt x="49" y="130"/>
                    <a:pt x="72" y="153"/>
                    <a:pt x="101" y="153"/>
                  </a:cubicBezTo>
                  <a:cubicBezTo>
                    <a:pt x="129" y="153"/>
                    <a:pt x="153" y="130"/>
                    <a:pt x="153" y="101"/>
                  </a:cubicBezTo>
                  <a:cubicBezTo>
                    <a:pt x="153" y="73"/>
                    <a:pt x="129" y="49"/>
                    <a:pt x="101" y="49"/>
                  </a:cubicBezTo>
                  <a:close/>
                  <a:moveTo>
                    <a:pt x="101" y="135"/>
                  </a:moveTo>
                  <a:cubicBezTo>
                    <a:pt x="82" y="135"/>
                    <a:pt x="67" y="120"/>
                    <a:pt x="67" y="101"/>
                  </a:cubicBezTo>
                  <a:cubicBezTo>
                    <a:pt x="67" y="83"/>
                    <a:pt x="82" y="68"/>
                    <a:pt x="101" y="68"/>
                  </a:cubicBezTo>
                  <a:cubicBezTo>
                    <a:pt x="119" y="68"/>
                    <a:pt x="134" y="83"/>
                    <a:pt x="134" y="101"/>
                  </a:cubicBezTo>
                  <a:cubicBezTo>
                    <a:pt x="134" y="120"/>
                    <a:pt x="119" y="135"/>
                    <a:pt x="101" y="135"/>
                  </a:cubicBezTo>
                  <a:close/>
                  <a:moveTo>
                    <a:pt x="167" y="47"/>
                  </a:moveTo>
                  <a:cubicBezTo>
                    <a:pt x="167" y="54"/>
                    <a:pt x="161" y="59"/>
                    <a:pt x="155" y="59"/>
                  </a:cubicBezTo>
                  <a:cubicBezTo>
                    <a:pt x="148" y="59"/>
                    <a:pt x="143" y="54"/>
                    <a:pt x="143" y="47"/>
                  </a:cubicBezTo>
                  <a:cubicBezTo>
                    <a:pt x="143" y="41"/>
                    <a:pt x="148" y="35"/>
                    <a:pt x="155" y="35"/>
                  </a:cubicBezTo>
                  <a:cubicBezTo>
                    <a:pt x="161" y="35"/>
                    <a:pt x="167" y="41"/>
                    <a:pt x="167" y="47"/>
                  </a:cubicBezTo>
                  <a:close/>
                </a:path>
              </a:pathLst>
            </a:custGeom>
            <a:solidFill>
              <a:schemeClr val="tx1">
                <a:lumMod val="65000"/>
                <a:lumOff val="35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4" name="Rectangle 13">
              <a:extLst>
                <a:ext uri="{FF2B5EF4-FFF2-40B4-BE49-F238E27FC236}">
                  <a16:creationId xmlns:a16="http://schemas.microsoft.com/office/drawing/2014/main" id="{75914E7A-91A3-40A5-B37A-D721269B4205}"/>
                </a:ext>
              </a:extLst>
            </p:cNvPr>
            <p:cNvSpPr/>
            <p:nvPr/>
          </p:nvSpPr>
          <p:spPr>
            <a:xfrm flipH="1">
              <a:off x="5885036" y="3167904"/>
              <a:ext cx="1192955" cy="307777"/>
            </a:xfrm>
            <a:prstGeom prst="rect">
              <a:avLst/>
            </a:prstGeom>
          </p:spPr>
          <p:txBody>
            <a:bodyPr wrap="none">
              <a:spAutoFit/>
            </a:bodyPr>
            <a:lstStyle/>
            <a:p>
              <a:r>
                <a:rPr lang="en-US" sz="1400">
                  <a:solidFill>
                    <a:schemeClr val="tx1">
                      <a:lumMod val="65000"/>
                      <a:lumOff val="35000"/>
                    </a:schemeClr>
                  </a:solidFill>
                  <a:latin typeface="+mj-lt"/>
                  <a:cs typeface="Poppins Medium" panose="00000600000000000000" pitchFamily="50" charset="0"/>
                </a:rPr>
                <a:t>Joana Alexa</a:t>
              </a:r>
            </a:p>
          </p:txBody>
        </p:sp>
        <p:sp>
          <p:nvSpPr>
            <p:cNvPr id="15" name="Rectangle 14">
              <a:extLst>
                <a:ext uri="{FF2B5EF4-FFF2-40B4-BE49-F238E27FC236}">
                  <a16:creationId xmlns:a16="http://schemas.microsoft.com/office/drawing/2014/main" id="{BD53AC78-1C4A-49D1-9E0F-D364DD706C9A}"/>
                </a:ext>
              </a:extLst>
            </p:cNvPr>
            <p:cNvSpPr/>
            <p:nvPr/>
          </p:nvSpPr>
          <p:spPr>
            <a:xfrm flipH="1">
              <a:off x="5885036" y="3708661"/>
              <a:ext cx="1156086" cy="307777"/>
            </a:xfrm>
            <a:prstGeom prst="rect">
              <a:avLst/>
            </a:prstGeom>
          </p:spPr>
          <p:txBody>
            <a:bodyPr wrap="none">
              <a:spAutoFit/>
            </a:bodyPr>
            <a:lstStyle/>
            <a:p>
              <a:r>
                <a:rPr lang="en-US" sz="1400">
                  <a:solidFill>
                    <a:schemeClr val="tx1">
                      <a:lumMod val="65000"/>
                      <a:lumOff val="35000"/>
                    </a:schemeClr>
                  </a:solidFill>
                  <a:latin typeface="+mj-lt"/>
                  <a:cs typeface="Poppins Medium" panose="00000600000000000000" pitchFamily="50" charset="0"/>
                </a:rPr>
                <a:t>@joanaalex</a:t>
              </a:r>
            </a:p>
          </p:txBody>
        </p:sp>
        <p:sp>
          <p:nvSpPr>
            <p:cNvPr id="18" name="Rectangle 17">
              <a:extLst>
                <a:ext uri="{FF2B5EF4-FFF2-40B4-BE49-F238E27FC236}">
                  <a16:creationId xmlns:a16="http://schemas.microsoft.com/office/drawing/2014/main" id="{1F20400C-AB08-42BA-9C87-EE926162E23E}"/>
                </a:ext>
              </a:extLst>
            </p:cNvPr>
            <p:cNvSpPr/>
            <p:nvPr/>
          </p:nvSpPr>
          <p:spPr>
            <a:xfrm flipH="1">
              <a:off x="8197089" y="3167904"/>
              <a:ext cx="1808508" cy="307777"/>
            </a:xfrm>
            <a:prstGeom prst="rect">
              <a:avLst/>
            </a:prstGeom>
          </p:spPr>
          <p:txBody>
            <a:bodyPr wrap="none">
              <a:spAutoFit/>
            </a:bodyPr>
            <a:lstStyle/>
            <a:p>
              <a:r>
                <a:rPr lang="en-US" sz="1400">
                  <a:solidFill>
                    <a:schemeClr val="tx1">
                      <a:lumMod val="65000"/>
                      <a:lumOff val="35000"/>
                    </a:schemeClr>
                  </a:solidFill>
                  <a:latin typeface="+mj-lt"/>
                  <a:cs typeface="Poppins Medium" panose="00000600000000000000" pitchFamily="50" charset="0"/>
                </a:rPr>
                <a:t>St. </a:t>
              </a:r>
              <a:r>
                <a:rPr lang="en-US" sz="1400" err="1">
                  <a:solidFill>
                    <a:schemeClr val="tx1">
                      <a:lumMod val="65000"/>
                      <a:lumOff val="35000"/>
                    </a:schemeClr>
                  </a:solidFill>
                  <a:latin typeface="+mj-lt"/>
                  <a:cs typeface="Poppins Medium" panose="00000600000000000000" pitchFamily="50" charset="0"/>
                </a:rPr>
                <a:t>Peternburg,USA</a:t>
              </a:r>
              <a:endParaRPr lang="en-US" sz="1400">
                <a:solidFill>
                  <a:schemeClr val="tx1">
                    <a:lumMod val="65000"/>
                    <a:lumOff val="35000"/>
                  </a:schemeClr>
                </a:solidFill>
                <a:latin typeface="+mj-lt"/>
                <a:cs typeface="Poppins Medium" panose="00000600000000000000" pitchFamily="50" charset="0"/>
              </a:endParaRPr>
            </a:p>
          </p:txBody>
        </p:sp>
        <p:sp>
          <p:nvSpPr>
            <p:cNvPr id="19" name="Rectangle 18">
              <a:extLst>
                <a:ext uri="{FF2B5EF4-FFF2-40B4-BE49-F238E27FC236}">
                  <a16:creationId xmlns:a16="http://schemas.microsoft.com/office/drawing/2014/main" id="{95B61C60-8AE8-4F11-9163-220A75949AC2}"/>
                </a:ext>
              </a:extLst>
            </p:cNvPr>
            <p:cNvSpPr/>
            <p:nvPr/>
          </p:nvSpPr>
          <p:spPr>
            <a:xfrm flipH="1">
              <a:off x="8197089" y="3708661"/>
              <a:ext cx="1353256" cy="307777"/>
            </a:xfrm>
            <a:prstGeom prst="rect">
              <a:avLst/>
            </a:prstGeom>
          </p:spPr>
          <p:txBody>
            <a:bodyPr wrap="none">
              <a:spAutoFit/>
            </a:bodyPr>
            <a:lstStyle/>
            <a:p>
              <a:r>
                <a:rPr lang="en-US" sz="1400">
                  <a:solidFill>
                    <a:schemeClr val="tx1">
                      <a:lumMod val="65000"/>
                      <a:lumOff val="35000"/>
                    </a:schemeClr>
                  </a:solidFill>
                  <a:latin typeface="+mj-lt"/>
                  <a:cs typeface="Poppins Medium" panose="00000600000000000000" pitchFamily="50" charset="0"/>
                </a:rPr>
                <a:t>+61 2435 2654</a:t>
              </a:r>
            </a:p>
          </p:txBody>
        </p:sp>
        <p:sp>
          <p:nvSpPr>
            <p:cNvPr id="30" name="Freeform: Shape 29">
              <a:extLst>
                <a:ext uri="{FF2B5EF4-FFF2-40B4-BE49-F238E27FC236}">
                  <a16:creationId xmlns:a16="http://schemas.microsoft.com/office/drawing/2014/main" id="{F9FA5757-6D11-46A2-9768-E9335944ED65}"/>
                </a:ext>
              </a:extLst>
            </p:cNvPr>
            <p:cNvSpPr>
              <a:spLocks/>
            </p:cNvSpPr>
            <p:nvPr/>
          </p:nvSpPr>
          <p:spPr bwMode="auto">
            <a:xfrm flipH="1">
              <a:off x="7882538" y="3761051"/>
              <a:ext cx="175228" cy="171466"/>
            </a:xfrm>
            <a:custGeom>
              <a:avLst/>
              <a:gdLst>
                <a:gd name="connsiteX0" fmla="*/ 134880 w 175228"/>
                <a:gd name="connsiteY0" fmla="*/ 106055 h 171466"/>
                <a:gd name="connsiteX1" fmla="*/ 123876 w 175228"/>
                <a:gd name="connsiteY1" fmla="*/ 113775 h 171466"/>
                <a:gd name="connsiteX2" fmla="*/ 121496 w 175228"/>
                <a:gd name="connsiteY2" fmla="*/ 119389 h 171466"/>
                <a:gd name="connsiteX3" fmla="*/ 173048 w 175228"/>
                <a:gd name="connsiteY3" fmla="*/ 144252 h 171466"/>
                <a:gd name="connsiteX4" fmla="*/ 154807 w 175228"/>
                <a:gd name="connsiteY4" fmla="*/ 112171 h 171466"/>
                <a:gd name="connsiteX5" fmla="*/ 134880 w 175228"/>
                <a:gd name="connsiteY5" fmla="*/ 106055 h 171466"/>
                <a:gd name="connsiteX6" fmla="*/ 20169 w 175228"/>
                <a:gd name="connsiteY6" fmla="*/ 8341 h 171466"/>
                <a:gd name="connsiteX7" fmla="*/ 19372 w 175228"/>
                <a:gd name="connsiteY7" fmla="*/ 8341 h 171466"/>
                <a:gd name="connsiteX8" fmla="*/ 243 w 175228"/>
                <a:gd name="connsiteY8" fmla="*/ 44314 h 171466"/>
                <a:gd name="connsiteX9" fmla="*/ 34515 w 175228"/>
                <a:gd name="connsiteY9" fmla="*/ 95476 h 171466"/>
                <a:gd name="connsiteX10" fmla="*/ 94292 w 175228"/>
                <a:gd name="connsiteY10" fmla="*/ 150635 h 171466"/>
                <a:gd name="connsiteX11" fmla="*/ 134142 w 175228"/>
                <a:gd name="connsiteY11" fmla="*/ 171420 h 171466"/>
                <a:gd name="connsiteX12" fmla="*/ 167617 w 175228"/>
                <a:gd name="connsiteY12" fmla="*/ 151435 h 171466"/>
                <a:gd name="connsiteX13" fmla="*/ 117405 w 175228"/>
                <a:gd name="connsiteY13" fmla="*/ 127452 h 171466"/>
                <a:gd name="connsiteX14" fmla="*/ 116608 w 175228"/>
                <a:gd name="connsiteY14" fmla="*/ 127452 h 171466"/>
                <a:gd name="connsiteX15" fmla="*/ 106247 w 175228"/>
                <a:gd name="connsiteY15" fmla="*/ 130650 h 171466"/>
                <a:gd name="connsiteX16" fmla="*/ 44079 w 175228"/>
                <a:gd name="connsiteY16" fmla="*/ 73093 h 171466"/>
                <a:gd name="connsiteX17" fmla="*/ 45673 w 175228"/>
                <a:gd name="connsiteY17" fmla="*/ 59503 h 171466"/>
                <a:gd name="connsiteX18" fmla="*/ 45673 w 175228"/>
                <a:gd name="connsiteY18" fmla="*/ 58704 h 171466"/>
                <a:gd name="connsiteX19" fmla="*/ 20966 w 175228"/>
                <a:gd name="connsiteY19" fmla="*/ 9141 h 171466"/>
                <a:gd name="connsiteX20" fmla="*/ 20169 w 175228"/>
                <a:gd name="connsiteY20" fmla="*/ 9141 h 171466"/>
                <a:gd name="connsiteX21" fmla="*/ 20169 w 175228"/>
                <a:gd name="connsiteY21" fmla="*/ 8341 h 171466"/>
                <a:gd name="connsiteX22" fmla="*/ 42394 w 175228"/>
                <a:gd name="connsiteY22" fmla="*/ 0 h 171466"/>
                <a:gd name="connsiteX23" fmla="*/ 27291 w 175228"/>
                <a:gd name="connsiteY23" fmla="*/ 3186 h 171466"/>
                <a:gd name="connsiteX24" fmla="*/ 27291 w 175228"/>
                <a:gd name="connsiteY24" fmla="*/ 3982 h 171466"/>
                <a:gd name="connsiteX25" fmla="*/ 28086 w 175228"/>
                <a:gd name="connsiteY25" fmla="*/ 3982 h 171466"/>
                <a:gd name="connsiteX26" fmla="*/ 52727 w 175228"/>
                <a:gd name="connsiteY26" fmla="*/ 54157 h 171466"/>
                <a:gd name="connsiteX27" fmla="*/ 53522 w 175228"/>
                <a:gd name="connsiteY27" fmla="*/ 54157 h 171466"/>
                <a:gd name="connsiteX28" fmla="*/ 53522 w 175228"/>
                <a:gd name="connsiteY28" fmla="*/ 54953 h 171466"/>
                <a:gd name="connsiteX29" fmla="*/ 65445 w 175228"/>
                <a:gd name="connsiteY29" fmla="*/ 43007 h 171466"/>
                <a:gd name="connsiteX30" fmla="*/ 42394 w 175228"/>
                <a:gd name="connsiteY30" fmla="*/ 0 h 17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5228" h="171466">
                  <a:moveTo>
                    <a:pt x="134880" y="106055"/>
                  </a:moveTo>
                  <a:cubicBezTo>
                    <a:pt x="130022" y="105955"/>
                    <a:pt x="126651" y="108160"/>
                    <a:pt x="123876" y="113775"/>
                  </a:cubicBezTo>
                  <a:cubicBezTo>
                    <a:pt x="123876" y="113775"/>
                    <a:pt x="122289" y="117785"/>
                    <a:pt x="121496" y="119389"/>
                  </a:cubicBezTo>
                  <a:cubicBezTo>
                    <a:pt x="151634" y="122597"/>
                    <a:pt x="170669" y="141846"/>
                    <a:pt x="173048" y="144252"/>
                  </a:cubicBezTo>
                  <a:cubicBezTo>
                    <a:pt x="179393" y="133024"/>
                    <a:pt x="171462" y="119389"/>
                    <a:pt x="154807" y="112171"/>
                  </a:cubicBezTo>
                  <a:cubicBezTo>
                    <a:pt x="146082" y="108561"/>
                    <a:pt x="139738" y="106155"/>
                    <a:pt x="134880" y="106055"/>
                  </a:cubicBezTo>
                  <a:close/>
                  <a:moveTo>
                    <a:pt x="20169" y="8341"/>
                  </a:moveTo>
                  <a:cubicBezTo>
                    <a:pt x="19372" y="8341"/>
                    <a:pt x="19372" y="8341"/>
                    <a:pt x="19372" y="8341"/>
                  </a:cubicBezTo>
                  <a:cubicBezTo>
                    <a:pt x="13793" y="13937"/>
                    <a:pt x="-2148" y="32323"/>
                    <a:pt x="243" y="44314"/>
                  </a:cubicBezTo>
                  <a:cubicBezTo>
                    <a:pt x="3431" y="57105"/>
                    <a:pt x="26545" y="87482"/>
                    <a:pt x="34515" y="95476"/>
                  </a:cubicBezTo>
                  <a:cubicBezTo>
                    <a:pt x="42485" y="104270"/>
                    <a:pt x="67193" y="133048"/>
                    <a:pt x="94292" y="150635"/>
                  </a:cubicBezTo>
                  <a:cubicBezTo>
                    <a:pt x="94292" y="150635"/>
                    <a:pt x="125375" y="171420"/>
                    <a:pt x="134142" y="171420"/>
                  </a:cubicBezTo>
                  <a:cubicBezTo>
                    <a:pt x="142113" y="172219"/>
                    <a:pt x="159647" y="162626"/>
                    <a:pt x="167617" y="151435"/>
                  </a:cubicBezTo>
                  <a:cubicBezTo>
                    <a:pt x="167617" y="151435"/>
                    <a:pt x="148489" y="130650"/>
                    <a:pt x="117405" y="127452"/>
                  </a:cubicBezTo>
                  <a:cubicBezTo>
                    <a:pt x="117405" y="127452"/>
                    <a:pt x="116608" y="127452"/>
                    <a:pt x="116608" y="127452"/>
                  </a:cubicBezTo>
                  <a:cubicBezTo>
                    <a:pt x="115811" y="129851"/>
                    <a:pt x="111029" y="133048"/>
                    <a:pt x="106247" y="130650"/>
                  </a:cubicBezTo>
                  <a:cubicBezTo>
                    <a:pt x="100668" y="128252"/>
                    <a:pt x="54441" y="89880"/>
                    <a:pt x="44079" y="73093"/>
                  </a:cubicBezTo>
                  <a:cubicBezTo>
                    <a:pt x="44079" y="73093"/>
                    <a:pt x="40094" y="62701"/>
                    <a:pt x="45673" y="59503"/>
                  </a:cubicBezTo>
                  <a:cubicBezTo>
                    <a:pt x="45673" y="59503"/>
                    <a:pt x="45673" y="59503"/>
                    <a:pt x="45673" y="58704"/>
                  </a:cubicBezTo>
                  <a:cubicBezTo>
                    <a:pt x="45673" y="57904"/>
                    <a:pt x="37703" y="21931"/>
                    <a:pt x="20966" y="9141"/>
                  </a:cubicBezTo>
                  <a:cubicBezTo>
                    <a:pt x="20966" y="9141"/>
                    <a:pt x="20966" y="9141"/>
                    <a:pt x="20169" y="9141"/>
                  </a:cubicBezTo>
                  <a:cubicBezTo>
                    <a:pt x="20169" y="9141"/>
                    <a:pt x="20169" y="9141"/>
                    <a:pt x="20169" y="8341"/>
                  </a:cubicBezTo>
                  <a:close/>
                  <a:moveTo>
                    <a:pt x="42394" y="0"/>
                  </a:moveTo>
                  <a:cubicBezTo>
                    <a:pt x="42394" y="0"/>
                    <a:pt x="31266" y="796"/>
                    <a:pt x="27291" y="3186"/>
                  </a:cubicBezTo>
                  <a:cubicBezTo>
                    <a:pt x="27291" y="3186"/>
                    <a:pt x="27291" y="3186"/>
                    <a:pt x="27291" y="3982"/>
                  </a:cubicBezTo>
                  <a:cubicBezTo>
                    <a:pt x="28086" y="3982"/>
                    <a:pt x="28086" y="3982"/>
                    <a:pt x="28086" y="3982"/>
                  </a:cubicBezTo>
                  <a:cubicBezTo>
                    <a:pt x="45573" y="17521"/>
                    <a:pt x="52727" y="52564"/>
                    <a:pt x="52727" y="54157"/>
                  </a:cubicBezTo>
                  <a:cubicBezTo>
                    <a:pt x="52727" y="54157"/>
                    <a:pt x="53522" y="54157"/>
                    <a:pt x="53522" y="54157"/>
                  </a:cubicBezTo>
                  <a:cubicBezTo>
                    <a:pt x="53522" y="54953"/>
                    <a:pt x="53522" y="54953"/>
                    <a:pt x="53522" y="54953"/>
                  </a:cubicBezTo>
                  <a:cubicBezTo>
                    <a:pt x="60675" y="52564"/>
                    <a:pt x="67034" y="49378"/>
                    <a:pt x="65445" y="43007"/>
                  </a:cubicBezTo>
                  <a:cubicBezTo>
                    <a:pt x="64650" y="36635"/>
                    <a:pt x="55111" y="8761"/>
                    <a:pt x="42394" y="0"/>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4" name="Freeform 72">
              <a:extLst>
                <a:ext uri="{FF2B5EF4-FFF2-40B4-BE49-F238E27FC236}">
                  <a16:creationId xmlns:a16="http://schemas.microsoft.com/office/drawing/2014/main" id="{150EB025-ABBF-4A00-AAB9-BE39C54FCEEF}"/>
                </a:ext>
              </a:extLst>
            </p:cNvPr>
            <p:cNvSpPr>
              <a:spLocks/>
            </p:cNvSpPr>
            <p:nvPr/>
          </p:nvSpPr>
          <p:spPr bwMode="auto">
            <a:xfrm rot="1335650">
              <a:off x="7912864" y="3229961"/>
              <a:ext cx="112561" cy="152885"/>
            </a:xfrm>
            <a:custGeom>
              <a:avLst/>
              <a:gdLst>
                <a:gd name="T0" fmla="*/ 146 w 170"/>
                <a:gd name="T1" fmla="*/ 31 h 218"/>
                <a:gd name="T2" fmla="*/ 59 w 170"/>
                <a:gd name="T3" fmla="*/ 17 h 218"/>
                <a:gd name="T4" fmla="*/ 62 w 170"/>
                <a:gd name="T5" fmla="*/ 58 h 218"/>
                <a:gd name="T6" fmla="*/ 42 w 170"/>
                <a:gd name="T7" fmla="*/ 92 h 218"/>
                <a:gd name="T8" fmla="*/ 3 w 170"/>
                <a:gd name="T9" fmla="*/ 125 h 218"/>
                <a:gd name="T10" fmla="*/ 44 w 170"/>
                <a:gd name="T11" fmla="*/ 171 h 218"/>
                <a:gd name="T12" fmla="*/ 28 w 170"/>
                <a:gd name="T13" fmla="*/ 215 h 218"/>
                <a:gd name="T14" fmla="*/ 33 w 170"/>
                <a:gd name="T15" fmla="*/ 218 h 218"/>
                <a:gd name="T16" fmla="*/ 56 w 170"/>
                <a:gd name="T17" fmla="*/ 176 h 218"/>
                <a:gd name="T18" fmla="*/ 121 w 170"/>
                <a:gd name="T19" fmla="*/ 171 h 218"/>
                <a:gd name="T20" fmla="*/ 117 w 170"/>
                <a:gd name="T21" fmla="*/ 124 h 218"/>
                <a:gd name="T22" fmla="*/ 123 w 170"/>
                <a:gd name="T23" fmla="*/ 82 h 218"/>
                <a:gd name="T24" fmla="*/ 145 w 170"/>
                <a:gd name="T25" fmla="*/ 78 h 218"/>
                <a:gd name="T26" fmla="*/ 146 w 170"/>
                <a:gd name="T27" fmla="*/ 3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218">
                  <a:moveTo>
                    <a:pt x="146" y="31"/>
                  </a:moveTo>
                  <a:cubicBezTo>
                    <a:pt x="121" y="5"/>
                    <a:pt x="71" y="0"/>
                    <a:pt x="59" y="17"/>
                  </a:cubicBezTo>
                  <a:cubicBezTo>
                    <a:pt x="59" y="17"/>
                    <a:pt x="41" y="36"/>
                    <a:pt x="62" y="58"/>
                  </a:cubicBezTo>
                  <a:cubicBezTo>
                    <a:pt x="42" y="92"/>
                    <a:pt x="42" y="92"/>
                    <a:pt x="42" y="92"/>
                  </a:cubicBezTo>
                  <a:cubicBezTo>
                    <a:pt x="42" y="92"/>
                    <a:pt x="13" y="107"/>
                    <a:pt x="3" y="125"/>
                  </a:cubicBezTo>
                  <a:cubicBezTo>
                    <a:pt x="3" y="125"/>
                    <a:pt x="0" y="147"/>
                    <a:pt x="44" y="171"/>
                  </a:cubicBezTo>
                  <a:cubicBezTo>
                    <a:pt x="28" y="215"/>
                    <a:pt x="28" y="215"/>
                    <a:pt x="28" y="215"/>
                  </a:cubicBezTo>
                  <a:cubicBezTo>
                    <a:pt x="33" y="218"/>
                    <a:pt x="33" y="218"/>
                    <a:pt x="33" y="218"/>
                  </a:cubicBezTo>
                  <a:cubicBezTo>
                    <a:pt x="56" y="176"/>
                    <a:pt x="56" y="176"/>
                    <a:pt x="56" y="176"/>
                  </a:cubicBezTo>
                  <a:cubicBezTo>
                    <a:pt x="69" y="179"/>
                    <a:pt x="104" y="187"/>
                    <a:pt x="121" y="171"/>
                  </a:cubicBezTo>
                  <a:cubicBezTo>
                    <a:pt x="121" y="171"/>
                    <a:pt x="129" y="148"/>
                    <a:pt x="117" y="124"/>
                  </a:cubicBezTo>
                  <a:cubicBezTo>
                    <a:pt x="123" y="82"/>
                    <a:pt x="123" y="82"/>
                    <a:pt x="123" y="82"/>
                  </a:cubicBezTo>
                  <a:cubicBezTo>
                    <a:pt x="123" y="82"/>
                    <a:pt x="140" y="81"/>
                    <a:pt x="145" y="78"/>
                  </a:cubicBezTo>
                  <a:cubicBezTo>
                    <a:pt x="150" y="75"/>
                    <a:pt x="170" y="57"/>
                    <a:pt x="146" y="31"/>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3" name="Group 32">
            <a:extLst>
              <a:ext uri="{FF2B5EF4-FFF2-40B4-BE49-F238E27FC236}">
                <a16:creationId xmlns:a16="http://schemas.microsoft.com/office/drawing/2014/main" id="{511915C1-C423-496F-AB4C-2324FC95A346}"/>
              </a:ext>
            </a:extLst>
          </p:cNvPr>
          <p:cNvGrpSpPr/>
          <p:nvPr/>
        </p:nvGrpSpPr>
        <p:grpSpPr>
          <a:xfrm>
            <a:off x="13260388" y="-3012077"/>
            <a:ext cx="1237509" cy="4434151"/>
            <a:chOff x="10687595" y="541440"/>
            <a:chExt cx="370352" cy="4434151"/>
          </a:xfrm>
        </p:grpSpPr>
        <p:sp>
          <p:nvSpPr>
            <p:cNvPr id="34" name="Rectangle 33">
              <a:extLst>
                <a:ext uri="{FF2B5EF4-FFF2-40B4-BE49-F238E27FC236}">
                  <a16:creationId xmlns:a16="http://schemas.microsoft.com/office/drawing/2014/main" id="{9C752F4C-EF52-4990-B130-950B08B0C959}"/>
                </a:ext>
              </a:extLst>
            </p:cNvPr>
            <p:cNvSpPr/>
            <p:nvPr/>
          </p:nvSpPr>
          <p:spPr>
            <a:xfrm>
              <a:off x="10787631" y="541440"/>
              <a:ext cx="270316" cy="40959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35" name="Rectangle 34">
              <a:extLst>
                <a:ext uri="{FF2B5EF4-FFF2-40B4-BE49-F238E27FC236}">
                  <a16:creationId xmlns:a16="http://schemas.microsoft.com/office/drawing/2014/main" id="{3306EFB6-A262-4D5D-B245-1C7A99977B17}"/>
                </a:ext>
              </a:extLst>
            </p:cNvPr>
            <p:cNvSpPr/>
            <p:nvPr/>
          </p:nvSpPr>
          <p:spPr>
            <a:xfrm>
              <a:off x="10687595" y="879630"/>
              <a:ext cx="270316" cy="4095961"/>
            </a:xfrm>
            <a:prstGeom prst="rect">
              <a:avLst/>
            </a:prstGeom>
            <a:noFill/>
            <a:ln w="28575" cap="rnd">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grpSp>
        <p:nvGrpSpPr>
          <p:cNvPr id="36" name="Group 35">
            <a:extLst>
              <a:ext uri="{FF2B5EF4-FFF2-40B4-BE49-F238E27FC236}">
                <a16:creationId xmlns:a16="http://schemas.microsoft.com/office/drawing/2014/main" id="{6C6D3DB5-A83E-4F11-917B-9D65241950A8}"/>
              </a:ext>
            </a:extLst>
          </p:cNvPr>
          <p:cNvGrpSpPr/>
          <p:nvPr/>
        </p:nvGrpSpPr>
        <p:grpSpPr>
          <a:xfrm>
            <a:off x="7148171" y="-1566370"/>
            <a:ext cx="641936" cy="517757"/>
            <a:chOff x="7830806" y="1569523"/>
            <a:chExt cx="641936" cy="517757"/>
          </a:xfrm>
        </p:grpSpPr>
        <p:sp>
          <p:nvSpPr>
            <p:cNvPr id="37" name="Isosceles Triangle 36">
              <a:extLst>
                <a:ext uri="{FF2B5EF4-FFF2-40B4-BE49-F238E27FC236}">
                  <a16:creationId xmlns:a16="http://schemas.microsoft.com/office/drawing/2014/main" id="{8C51921C-E979-4165-BD67-7E0BE95EE379}"/>
                </a:ext>
              </a:extLst>
            </p:cNvPr>
            <p:cNvSpPr/>
            <p:nvPr/>
          </p:nvSpPr>
          <p:spPr>
            <a:xfrm rot="1800000">
              <a:off x="7897004" y="1569523"/>
              <a:ext cx="575738" cy="49632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38" name="Isosceles Triangle 37">
              <a:extLst>
                <a:ext uri="{FF2B5EF4-FFF2-40B4-BE49-F238E27FC236}">
                  <a16:creationId xmlns:a16="http://schemas.microsoft.com/office/drawing/2014/main" id="{80F225C7-34D1-4520-934B-DEAED89920DA}"/>
                </a:ext>
              </a:extLst>
            </p:cNvPr>
            <p:cNvSpPr/>
            <p:nvPr/>
          </p:nvSpPr>
          <p:spPr>
            <a:xfrm rot="1800000">
              <a:off x="7830806" y="1590954"/>
              <a:ext cx="575738" cy="496326"/>
            </a:xfrm>
            <a:prstGeom prst="triangle">
              <a:avLst/>
            </a:prstGeom>
            <a:noFill/>
            <a:ln w="28575" cap="rnd">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46" name="Group 45">
            <a:extLst>
              <a:ext uri="{FF2B5EF4-FFF2-40B4-BE49-F238E27FC236}">
                <a16:creationId xmlns:a16="http://schemas.microsoft.com/office/drawing/2014/main" id="{0B7EC2D4-C05D-B346-BF84-05FBC320C097}"/>
              </a:ext>
            </a:extLst>
          </p:cNvPr>
          <p:cNvGrpSpPr/>
          <p:nvPr/>
        </p:nvGrpSpPr>
        <p:grpSpPr>
          <a:xfrm>
            <a:off x="5458712" y="2757221"/>
            <a:ext cx="5965278" cy="1543118"/>
            <a:chOff x="5302797" y="1236302"/>
            <a:chExt cx="5965278" cy="1543118"/>
          </a:xfrm>
        </p:grpSpPr>
        <p:sp>
          <p:nvSpPr>
            <p:cNvPr id="47" name="LeftSub">
              <a:extLst>
                <a:ext uri="{FF2B5EF4-FFF2-40B4-BE49-F238E27FC236}">
                  <a16:creationId xmlns:a16="http://schemas.microsoft.com/office/drawing/2014/main" id="{1E8E3D06-399B-B046-9D75-DAEECCE47870}"/>
                </a:ext>
              </a:extLst>
            </p:cNvPr>
            <p:cNvSpPr txBox="1"/>
            <p:nvPr/>
          </p:nvSpPr>
          <p:spPr>
            <a:xfrm>
              <a:off x="5302797" y="1236302"/>
              <a:ext cx="5438989" cy="1107996"/>
            </a:xfrm>
            <a:prstGeom prst="rect">
              <a:avLst/>
            </a:prstGeom>
            <a:noFill/>
          </p:spPr>
          <p:txBody>
            <a:bodyPr wrap="none" lIns="0" tIns="0" rIns="0" bIns="0" rtlCol="0" anchor="t">
              <a:spAutoFit/>
            </a:bodyPr>
            <a:lstStyle/>
            <a:p>
              <a:pPr algn="ctr"/>
              <a:r>
                <a:rPr lang="en-US" sz="3600" b="1">
                  <a:solidFill>
                    <a:schemeClr val="tx1">
                      <a:lumMod val="65000"/>
                      <a:lumOff val="35000"/>
                    </a:schemeClr>
                  </a:solidFill>
                </a:rPr>
                <a:t>Physical Activities That </a:t>
              </a:r>
              <a:br>
                <a:rPr lang="en-US" sz="3600" b="1" dirty="0"/>
              </a:br>
              <a:r>
                <a:rPr lang="en-US" sz="3600" b="1">
                  <a:solidFill>
                    <a:schemeClr val="tx1">
                      <a:lumMod val="65000"/>
                      <a:lumOff val="35000"/>
                    </a:schemeClr>
                  </a:solidFill>
                </a:rPr>
                <a:t>Matter</a:t>
              </a:r>
              <a:endParaRPr lang="en-ID" sz="3600" b="1">
                <a:solidFill>
                  <a:schemeClr val="tx1">
                    <a:lumMod val="65000"/>
                    <a:lumOff val="35000"/>
                  </a:schemeClr>
                </a:solidFill>
                <a:ea typeface="Open Sans"/>
                <a:cs typeface="Open Sans"/>
              </a:endParaRPr>
            </a:p>
          </p:txBody>
        </p:sp>
        <p:sp>
          <p:nvSpPr>
            <p:cNvPr id="48" name="Center Text Body">
              <a:extLst>
                <a:ext uri="{FF2B5EF4-FFF2-40B4-BE49-F238E27FC236}">
                  <a16:creationId xmlns:a16="http://schemas.microsoft.com/office/drawing/2014/main" id="{FC806976-CA0B-6148-B9F2-6B0EFE77B667}"/>
                </a:ext>
              </a:extLst>
            </p:cNvPr>
            <p:cNvSpPr txBox="1"/>
            <p:nvPr/>
          </p:nvSpPr>
          <p:spPr>
            <a:xfrm>
              <a:off x="5302797" y="2490687"/>
              <a:ext cx="5965278" cy="2887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marL="285750" indent="-285750" algn="l">
                <a:buFont typeface="Arial" panose="020B0604020202020204" pitchFamily="34" charset="0"/>
                <a:buChar char="•"/>
              </a:pPr>
              <a:endParaRPr lang="en-US">
                <a:solidFill>
                  <a:schemeClr val="tx1">
                    <a:lumMod val="65000"/>
                    <a:lumOff val="35000"/>
                  </a:schemeClr>
                </a:solidFill>
              </a:endParaRPr>
            </a:p>
          </p:txBody>
        </p:sp>
      </p:grpSp>
      <p:pic>
        <p:nvPicPr>
          <p:cNvPr id="45" name="Picture 44">
            <a:extLst>
              <a:ext uri="{FF2B5EF4-FFF2-40B4-BE49-F238E27FC236}">
                <a16:creationId xmlns:a16="http://schemas.microsoft.com/office/drawing/2014/main" id="{B62636C8-166A-414E-996B-41ABF088BE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6162" y="7764029"/>
            <a:ext cx="482600" cy="457200"/>
          </a:xfrm>
          <a:prstGeom prst="rect">
            <a:avLst/>
          </a:prstGeom>
        </p:spPr>
      </p:pic>
      <p:pic>
        <p:nvPicPr>
          <p:cNvPr id="20" name="Picture 19">
            <a:extLst>
              <a:ext uri="{FF2B5EF4-FFF2-40B4-BE49-F238E27FC236}">
                <a16:creationId xmlns:a16="http://schemas.microsoft.com/office/drawing/2014/main" id="{0B560335-005A-7F4B-9335-52A878F1B82F}"/>
              </a:ext>
            </a:extLst>
          </p:cNvPr>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0" y="0"/>
            <a:ext cx="1542208" cy="1542208"/>
          </a:xfrm>
          <a:prstGeom prst="rect">
            <a:avLst/>
          </a:prstGeom>
        </p:spPr>
      </p:pic>
      <p:pic>
        <p:nvPicPr>
          <p:cNvPr id="22" name="Picture 21">
            <a:extLst>
              <a:ext uri="{FF2B5EF4-FFF2-40B4-BE49-F238E27FC236}">
                <a16:creationId xmlns:a16="http://schemas.microsoft.com/office/drawing/2014/main" id="{28B68CF6-C61C-224A-97F5-E8747D10C4A8}"/>
              </a:ext>
            </a:extLst>
          </p:cNvPr>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a:off x="10651380" y="3841914"/>
            <a:ext cx="1542208" cy="1542208"/>
          </a:xfrm>
          <a:prstGeom prst="rect">
            <a:avLst/>
          </a:prstGeom>
        </p:spPr>
      </p:pic>
      <p:pic>
        <p:nvPicPr>
          <p:cNvPr id="44" name="Picture 43">
            <a:extLst>
              <a:ext uri="{FF2B5EF4-FFF2-40B4-BE49-F238E27FC236}">
                <a16:creationId xmlns:a16="http://schemas.microsoft.com/office/drawing/2014/main" id="{CAD6D109-4F92-0E41-97DD-1DDE30BAAD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88486" y="3531437"/>
            <a:ext cx="546100" cy="495300"/>
          </a:xfrm>
          <a:prstGeom prst="rect">
            <a:avLst/>
          </a:prstGeom>
        </p:spPr>
      </p:pic>
      <p:pic>
        <p:nvPicPr>
          <p:cNvPr id="41" name="Picture 40" descr="A person sitting in front of a window&#10;&#10;Description automatically generated">
            <a:extLst>
              <a:ext uri="{FF2B5EF4-FFF2-40B4-BE49-F238E27FC236}">
                <a16:creationId xmlns:a16="http://schemas.microsoft.com/office/drawing/2014/main" id="{48ACF581-1601-B44C-BA50-C50EE24691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4371" y="2069312"/>
            <a:ext cx="4140200" cy="2324100"/>
          </a:xfrm>
          <a:prstGeom prst="rect">
            <a:avLst/>
          </a:prstGeom>
        </p:spPr>
      </p:pic>
      <p:pic>
        <p:nvPicPr>
          <p:cNvPr id="43" name="Picture 42">
            <a:extLst>
              <a:ext uri="{FF2B5EF4-FFF2-40B4-BE49-F238E27FC236}">
                <a16:creationId xmlns:a16="http://schemas.microsoft.com/office/drawing/2014/main" id="{A16E1976-F252-5E41-9660-EDCE194AA4EA}"/>
              </a:ext>
            </a:extLst>
          </p:cNvPr>
          <p:cNvPicPr>
            <a:picLocks noChangeAspect="1"/>
          </p:cNvPicPr>
          <p:nvPr/>
        </p:nvPicPr>
        <p:blipFill>
          <a:blip r:embed="rId8">
            <a:alphaModFix amt="70000"/>
            <a:extLst>
              <a:ext uri="{28A0092B-C50C-407E-A947-70E740481C1C}">
                <a14:useLocalDpi xmlns:a14="http://schemas.microsoft.com/office/drawing/2010/main" val="0"/>
              </a:ext>
            </a:extLst>
          </a:blip>
          <a:stretch>
            <a:fillRect/>
          </a:stretch>
        </p:blipFill>
        <p:spPr>
          <a:xfrm>
            <a:off x="9635036" y="5084330"/>
            <a:ext cx="1542208" cy="1542208"/>
          </a:xfrm>
          <a:prstGeom prst="rect">
            <a:avLst/>
          </a:prstGeom>
        </p:spPr>
      </p:pic>
      <p:sp>
        <p:nvSpPr>
          <p:cNvPr id="2" name="Rectangle 1">
            <a:extLst>
              <a:ext uri="{FF2B5EF4-FFF2-40B4-BE49-F238E27FC236}">
                <a16:creationId xmlns:a16="http://schemas.microsoft.com/office/drawing/2014/main" id="{97F209C3-05DB-6643-9626-307020283047}"/>
              </a:ext>
            </a:extLst>
          </p:cNvPr>
          <p:cNvSpPr/>
          <p:nvPr/>
        </p:nvSpPr>
        <p:spPr>
          <a:xfrm>
            <a:off x="1092041" y="4493270"/>
            <a:ext cx="3704860" cy="369332"/>
          </a:xfrm>
          <a:prstGeom prst="rect">
            <a:avLst/>
          </a:prstGeom>
        </p:spPr>
        <p:txBody>
          <a:bodyPr wrap="none">
            <a:spAutoFit/>
          </a:bodyPr>
          <a:lstStyle/>
          <a:p>
            <a:r>
              <a:rPr lang="en-US">
                <a:solidFill>
                  <a:schemeClr val="tx1">
                    <a:lumMod val="65000"/>
                    <a:lumOff val="35000"/>
                  </a:schemeClr>
                </a:solidFill>
              </a:rPr>
              <a:t>Dean – Nutrition College Student</a:t>
            </a:r>
          </a:p>
        </p:txBody>
      </p:sp>
      <p:sp>
        <p:nvSpPr>
          <p:cNvPr id="42" name="Rectangle 41">
            <a:extLst>
              <a:ext uri="{FF2B5EF4-FFF2-40B4-BE49-F238E27FC236}">
                <a16:creationId xmlns:a16="http://schemas.microsoft.com/office/drawing/2014/main" id="{76653E27-9883-9147-AE4B-80544B24DFF5}"/>
              </a:ext>
            </a:extLst>
          </p:cNvPr>
          <p:cNvSpPr/>
          <p:nvPr/>
        </p:nvSpPr>
        <p:spPr>
          <a:xfrm>
            <a:off x="611797" y="4998901"/>
            <a:ext cx="6096000" cy="738664"/>
          </a:xfrm>
          <a:prstGeom prst="rect">
            <a:avLst/>
          </a:prstGeom>
        </p:spPr>
        <p:txBody>
          <a:bodyPr wrap="square">
            <a:spAutoFit/>
          </a:bodyPr>
          <a:lstStyle/>
          <a:p>
            <a:r>
              <a:rPr lang="en-US" sz="140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hlinkClick r:id="rId9">
                  <a:extLst>
                    <a:ext uri="{A12FA001-AC4F-418D-AE19-62706E023703}">
                      <ahyp:hlinkClr xmlns:ahyp="http://schemas.microsoft.com/office/drawing/2018/hyperlinkcolor" val="tx"/>
                    </a:ext>
                  </a:extLst>
                </a:hlinkClick>
              </a:rPr>
              <a:t>https://health.utah.edu/nutrition-integrative-physiology</a:t>
            </a:r>
          </a:p>
          <a:p>
            <a:r>
              <a:rPr lang="en-US" sz="140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hlinkClick r:id="rId9">
                  <a:extLst>
                    <a:ext uri="{A12FA001-AC4F-418D-AE19-62706E023703}">
                      <ahyp:hlinkClr xmlns:ahyp="http://schemas.microsoft.com/office/drawing/2018/hyperlinkcolor" val="tx"/>
                    </a:ext>
                  </a:extLst>
                </a:hlinkClick>
              </a:rPr>
              <a:t>/community-outreach/utah-center-community-nutrition</a:t>
            </a:r>
          </a:p>
          <a:p>
            <a:r>
              <a:rPr lang="en-US" sz="140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hlinkClick r:id="rId9">
                  <a:extLst>
                    <a:ext uri="{A12FA001-AC4F-418D-AE19-62706E023703}">
                      <ahyp:hlinkClr xmlns:ahyp="http://schemas.microsoft.com/office/drawing/2018/hyperlinkcolor" val="tx"/>
                    </a:ext>
                  </a:extLst>
                </a:hlinkClick>
              </a:rPr>
              <a:t>/clinical-nutrition-resources</a:t>
            </a:r>
            <a:endParaRPr lang="en-US" sz="140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6392167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1B3A1D1-F229-4009-A3C2-1195F7121D11}"/>
              </a:ext>
            </a:extLst>
          </p:cNvPr>
          <p:cNvGrpSpPr/>
          <p:nvPr/>
        </p:nvGrpSpPr>
        <p:grpSpPr>
          <a:xfrm>
            <a:off x="744537" y="776920"/>
            <a:ext cx="10704514" cy="2499624"/>
            <a:chOff x="744537" y="326136"/>
            <a:chExt cx="10704514" cy="2499624"/>
          </a:xfrm>
        </p:grpSpPr>
        <p:sp>
          <p:nvSpPr>
            <p:cNvPr id="3" name="LeftSub">
              <a:extLst>
                <a:ext uri="{FF2B5EF4-FFF2-40B4-BE49-F238E27FC236}">
                  <a16:creationId xmlns:a16="http://schemas.microsoft.com/office/drawing/2014/main" id="{349DFF52-BABE-4E10-836B-237348764A44}"/>
                </a:ext>
              </a:extLst>
            </p:cNvPr>
            <p:cNvSpPr txBox="1"/>
            <p:nvPr/>
          </p:nvSpPr>
          <p:spPr>
            <a:xfrm>
              <a:off x="744537" y="326136"/>
              <a:ext cx="6319038" cy="742447"/>
            </a:xfrm>
            <a:prstGeom prst="rect">
              <a:avLst/>
            </a:prstGeom>
            <a:noFill/>
          </p:spPr>
          <p:txBody>
            <a:bodyPr wrap="none" lIns="0" tIns="0" rIns="0" bIns="0" rtlCol="0">
              <a:spAutoFit/>
            </a:bodyPr>
            <a:lstStyle/>
            <a:p>
              <a:pPr>
                <a:lnSpc>
                  <a:spcPct val="150000"/>
                </a:lnSpc>
              </a:pPr>
              <a:r>
                <a:rPr lang="en-US" sz="3600" b="1">
                  <a:solidFill>
                    <a:schemeClr val="tx1">
                      <a:lumMod val="65000"/>
                      <a:lumOff val="35000"/>
                    </a:schemeClr>
                  </a:solidFill>
                </a:rPr>
                <a:t>Physical Activity Guidelines</a:t>
              </a:r>
              <a:endParaRPr lang="en-ID" sz="3600" b="1">
                <a:solidFill>
                  <a:schemeClr val="tx1">
                    <a:lumMod val="65000"/>
                    <a:lumOff val="35000"/>
                  </a:schemeClr>
                </a:solidFill>
              </a:endParaRPr>
            </a:p>
          </p:txBody>
        </p:sp>
        <p:sp>
          <p:nvSpPr>
            <p:cNvPr id="4" name="Justify Text Body">
              <a:extLst>
                <a:ext uri="{FF2B5EF4-FFF2-40B4-BE49-F238E27FC236}">
                  <a16:creationId xmlns:a16="http://schemas.microsoft.com/office/drawing/2014/main" id="{C8F62D01-F2CE-463B-82BE-C84F18098116}"/>
                </a:ext>
              </a:extLst>
            </p:cNvPr>
            <p:cNvSpPr txBox="1"/>
            <p:nvPr/>
          </p:nvSpPr>
          <p:spPr>
            <a:xfrm>
              <a:off x="744537" y="1387802"/>
              <a:ext cx="10704514" cy="1437958"/>
            </a:xfrm>
            <a:prstGeom prst="rect">
              <a:avLst/>
            </a:prstGeom>
            <a:noFill/>
          </p:spPr>
          <p:txBody>
            <a:bodyPr wrap="square" lIns="0" tIns="0" rIns="0" bIns="0" rtlCol="0" anchor="t">
              <a:spAutoFit/>
            </a:bodyPr>
            <a:lstStyle/>
            <a:p>
              <a:pPr marL="285750" indent="-285750">
                <a:lnSpc>
                  <a:spcPct val="150000"/>
                </a:lnSpc>
                <a:buFont typeface="Arial" panose="020B0604020202020204" pitchFamily="34" charset="0"/>
                <a:buChar char="•"/>
              </a:pPr>
              <a:r>
                <a:rPr lang="en-US" sz="1600" dirty="0">
                  <a:solidFill>
                    <a:schemeClr val="tx1">
                      <a:lumMod val="65000"/>
                      <a:lumOff val="35000"/>
                    </a:schemeClr>
                  </a:solidFill>
                </a:rPr>
                <a:t>60 minutes or more of moderate to vigorous activity daily</a:t>
              </a:r>
            </a:p>
            <a:p>
              <a:pPr marL="742950" lvl="1" indent="-285750">
                <a:lnSpc>
                  <a:spcPct val="150000"/>
                </a:lnSpc>
                <a:buFont typeface="Arial" panose="020B0604020202020204" pitchFamily="34" charset="0"/>
                <a:buChar char="•"/>
              </a:pPr>
              <a:r>
                <a:rPr lang="en-US" sz="1600" dirty="0">
                  <a:solidFill>
                    <a:schemeClr val="tx1">
                      <a:lumMod val="65000"/>
                      <a:lumOff val="35000"/>
                    </a:schemeClr>
                  </a:solidFill>
                </a:rPr>
                <a:t>Aerobic - Most of the 60 minutes</a:t>
              </a:r>
              <a:endParaRPr lang="en-US" sz="1600" dirty="0">
                <a:solidFill>
                  <a:schemeClr val="tx1">
                    <a:lumMod val="65000"/>
                    <a:lumOff val="35000"/>
                  </a:schemeClr>
                </a:solidFill>
                <a:ea typeface="Open Sans"/>
                <a:cs typeface="Open Sans"/>
              </a:endParaRPr>
            </a:p>
            <a:p>
              <a:pPr marL="742950" lvl="1" indent="-285750">
                <a:lnSpc>
                  <a:spcPct val="150000"/>
                </a:lnSpc>
                <a:buFont typeface="Arial" panose="020B0604020202020204" pitchFamily="34" charset="0"/>
                <a:buChar char="•"/>
              </a:pPr>
              <a:r>
                <a:rPr lang="en-US" sz="1600" dirty="0">
                  <a:solidFill>
                    <a:schemeClr val="tx1">
                      <a:lumMod val="65000"/>
                      <a:lumOff val="35000"/>
                    </a:schemeClr>
                  </a:solidFill>
                </a:rPr>
                <a:t>Muscle-strengthening - As part of aerobic activity/3 days a week</a:t>
              </a:r>
              <a:endParaRPr lang="en-US" sz="1600" dirty="0">
                <a:solidFill>
                  <a:schemeClr val="tx1">
                    <a:lumMod val="65000"/>
                    <a:lumOff val="35000"/>
                  </a:schemeClr>
                </a:solidFill>
                <a:ea typeface="Open Sans"/>
                <a:cs typeface="Open Sans"/>
              </a:endParaRPr>
            </a:p>
            <a:p>
              <a:pPr marL="742950" lvl="1" indent="-285750">
                <a:lnSpc>
                  <a:spcPct val="150000"/>
                </a:lnSpc>
                <a:buFont typeface="Arial" panose="020B0604020202020204" pitchFamily="34" charset="0"/>
                <a:buChar char="•"/>
              </a:pPr>
              <a:r>
                <a:rPr lang="en-US" sz="1600" dirty="0">
                  <a:solidFill>
                    <a:schemeClr val="tx1">
                      <a:lumMod val="65000"/>
                      <a:lumOff val="35000"/>
                    </a:schemeClr>
                  </a:solidFill>
                </a:rPr>
                <a:t>Bone-strengthening - As part of aerobic activity/3 days a week</a:t>
              </a:r>
              <a:endParaRPr lang="en-US" sz="1600" dirty="0">
                <a:solidFill>
                  <a:schemeClr val="tx1">
                    <a:lumMod val="65000"/>
                    <a:lumOff val="35000"/>
                  </a:schemeClr>
                </a:solidFill>
                <a:ea typeface="Open Sans"/>
                <a:cs typeface="Open Sans"/>
              </a:endParaRPr>
            </a:p>
          </p:txBody>
        </p:sp>
      </p:grpSp>
      <p:pic>
        <p:nvPicPr>
          <p:cNvPr id="35" name="Picture 34">
            <a:extLst>
              <a:ext uri="{FF2B5EF4-FFF2-40B4-BE49-F238E27FC236}">
                <a16:creationId xmlns:a16="http://schemas.microsoft.com/office/drawing/2014/main" id="{1DB210CE-2BC7-E04F-8338-81A0C0B1F0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900" y="4832518"/>
            <a:ext cx="546100" cy="495300"/>
          </a:xfrm>
          <a:prstGeom prst="rect">
            <a:avLst/>
          </a:prstGeom>
        </p:spPr>
      </p:pic>
      <p:pic>
        <p:nvPicPr>
          <p:cNvPr id="5" name="Picture 4">
            <a:extLst>
              <a:ext uri="{FF2B5EF4-FFF2-40B4-BE49-F238E27FC236}">
                <a16:creationId xmlns:a16="http://schemas.microsoft.com/office/drawing/2014/main" id="{DDD6B454-0A17-DF48-88FE-7E6B0EBEA3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1937" y="-1162050"/>
            <a:ext cx="3581400" cy="2324100"/>
          </a:xfrm>
          <a:prstGeom prst="rect">
            <a:avLst/>
          </a:prstGeom>
        </p:spPr>
      </p:pic>
      <p:pic>
        <p:nvPicPr>
          <p:cNvPr id="9" name="Picture 8" descr="A group of people jumping in the air&#10;&#10;Description automatically generated">
            <a:extLst>
              <a:ext uri="{FF2B5EF4-FFF2-40B4-BE49-F238E27FC236}">
                <a16:creationId xmlns:a16="http://schemas.microsoft.com/office/drawing/2014/main" id="{716FBFFE-139B-6843-A0EB-A3B74CAC23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1938" y="3783567"/>
            <a:ext cx="4611650" cy="3074433"/>
          </a:xfrm>
          <a:prstGeom prst="rect">
            <a:avLst/>
          </a:prstGeom>
        </p:spPr>
      </p:pic>
      <p:pic>
        <p:nvPicPr>
          <p:cNvPr id="6" name="Picture 5" descr="A person standing in front of a mirror posing for the camera&#10;&#10;Description automatically generated">
            <a:extLst>
              <a:ext uri="{FF2B5EF4-FFF2-40B4-BE49-F238E27FC236}">
                <a16:creationId xmlns:a16="http://schemas.microsoft.com/office/drawing/2014/main" id="{BA1623EE-EAF9-3843-877E-416ACFCBF0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40795" y="3781063"/>
            <a:ext cx="4611650" cy="3076937"/>
          </a:xfrm>
          <a:prstGeom prst="rect">
            <a:avLst/>
          </a:prstGeom>
        </p:spPr>
      </p:pic>
    </p:spTree>
    <p:extLst>
      <p:ext uri="{BB962C8B-B14F-4D97-AF65-F5344CB8AC3E}">
        <p14:creationId xmlns:p14="http://schemas.microsoft.com/office/powerpoint/2010/main" val="206742395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enter Text Body">
            <a:extLst>
              <a:ext uri="{FF2B5EF4-FFF2-40B4-BE49-F238E27FC236}">
                <a16:creationId xmlns:a16="http://schemas.microsoft.com/office/drawing/2014/main" id="{400D58B6-F451-0549-88C8-9C90DEE76ECC}"/>
              </a:ext>
            </a:extLst>
          </p:cNvPr>
          <p:cNvSpPr txBox="1"/>
          <p:nvPr/>
        </p:nvSpPr>
        <p:spPr>
          <a:xfrm>
            <a:off x="5509519" y="2550553"/>
            <a:ext cx="5965278" cy="180729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marL="285750" indent="-285750" algn="l">
              <a:buFont typeface="Arial" panose="020B0604020202020204" pitchFamily="34" charset="0"/>
              <a:buChar char="•"/>
            </a:pPr>
            <a:r>
              <a:rPr lang="en-US" sz="1600">
                <a:solidFill>
                  <a:schemeClr val="tx1">
                    <a:lumMod val="65000"/>
                    <a:lumOff val="35000"/>
                  </a:schemeClr>
                </a:solidFill>
              </a:rPr>
              <a:t>Take the stairs</a:t>
            </a:r>
          </a:p>
          <a:p>
            <a:pPr marL="285750" indent="-285750" algn="l">
              <a:buFont typeface="Arial" panose="020B0604020202020204" pitchFamily="34" charset="0"/>
              <a:buChar char="•"/>
            </a:pPr>
            <a:r>
              <a:rPr lang="en-US" sz="1600">
                <a:solidFill>
                  <a:schemeClr val="tx1">
                    <a:lumMod val="65000"/>
                    <a:lumOff val="35000"/>
                  </a:schemeClr>
                </a:solidFill>
              </a:rPr>
              <a:t>Ride your bike to school</a:t>
            </a:r>
          </a:p>
          <a:p>
            <a:pPr marL="285750" indent="-285750" algn="l">
              <a:buFont typeface="Arial" panose="020B0604020202020204" pitchFamily="34" charset="0"/>
              <a:buChar char="•"/>
            </a:pPr>
            <a:r>
              <a:rPr lang="en-US" sz="1600">
                <a:solidFill>
                  <a:schemeClr val="tx1">
                    <a:lumMod val="65000"/>
                    <a:lumOff val="35000"/>
                  </a:schemeClr>
                </a:solidFill>
              </a:rPr>
              <a:t>Help with chores</a:t>
            </a:r>
          </a:p>
          <a:p>
            <a:pPr marL="285750" indent="-285750" algn="l">
              <a:buFont typeface="Arial" panose="020B0604020202020204" pitchFamily="34" charset="0"/>
              <a:buChar char="•"/>
            </a:pPr>
            <a:r>
              <a:rPr lang="en-US" sz="1600">
                <a:solidFill>
                  <a:schemeClr val="tx1">
                    <a:lumMod val="65000"/>
                    <a:lumOff val="35000"/>
                  </a:schemeClr>
                </a:solidFill>
              </a:rPr>
              <a:t>Take your dog for a walk</a:t>
            </a:r>
          </a:p>
          <a:p>
            <a:pPr marL="285750" indent="-285750" algn="l">
              <a:buFont typeface="Arial" panose="020B0604020202020204" pitchFamily="34" charset="0"/>
              <a:buChar char="•"/>
            </a:pPr>
            <a:r>
              <a:rPr lang="en-US" sz="1600">
                <a:solidFill>
                  <a:schemeClr val="tx1">
                    <a:lumMod val="65000"/>
                    <a:lumOff val="35000"/>
                  </a:schemeClr>
                </a:solidFill>
              </a:rPr>
              <a:t>Be more aware of moving throughout the day</a:t>
            </a:r>
          </a:p>
        </p:txBody>
      </p:sp>
      <p:sp>
        <p:nvSpPr>
          <p:cNvPr id="3" name="TextBox 2">
            <a:extLst>
              <a:ext uri="{FF2B5EF4-FFF2-40B4-BE49-F238E27FC236}">
                <a16:creationId xmlns:a16="http://schemas.microsoft.com/office/drawing/2014/main" id="{F97145FC-8D5B-49C1-AF08-D5C0149D4EEF}"/>
              </a:ext>
            </a:extLst>
          </p:cNvPr>
          <p:cNvSpPr txBox="1"/>
          <p:nvPr/>
        </p:nvSpPr>
        <p:spPr>
          <a:xfrm>
            <a:off x="5358384" y="704088"/>
            <a:ext cx="5557419" cy="1661993"/>
          </a:xfrm>
          <a:prstGeom prst="rect">
            <a:avLst/>
          </a:prstGeom>
          <a:noFill/>
        </p:spPr>
        <p:txBody>
          <a:bodyPr wrap="none" lIns="0" tIns="0" rIns="0" bIns="0" rtlCol="0">
            <a:spAutoFit/>
          </a:bodyPr>
          <a:lstStyle/>
          <a:p>
            <a:r>
              <a:rPr lang="en-US" sz="3600" b="1">
                <a:solidFill>
                  <a:schemeClr val="tx1">
                    <a:lumMod val="65000"/>
                    <a:lumOff val="35000"/>
                  </a:schemeClr>
                </a:solidFill>
              </a:rPr>
              <a:t>Do Something You Enjoy</a:t>
            </a:r>
            <a:br>
              <a:rPr lang="en-US" sz="3600" b="1">
                <a:solidFill>
                  <a:schemeClr val="tx1">
                    <a:lumMod val="65000"/>
                    <a:lumOff val="35000"/>
                  </a:schemeClr>
                </a:solidFill>
              </a:rPr>
            </a:br>
            <a:r>
              <a:rPr lang="en-US" sz="3600" b="1">
                <a:solidFill>
                  <a:schemeClr val="tx1">
                    <a:lumMod val="65000"/>
                    <a:lumOff val="35000"/>
                  </a:schemeClr>
                </a:solidFill>
              </a:rPr>
              <a:t>and Get More Activity </a:t>
            </a:r>
            <a:br>
              <a:rPr lang="en-US" sz="3600" b="1">
                <a:solidFill>
                  <a:schemeClr val="tx1">
                    <a:lumMod val="65000"/>
                    <a:lumOff val="35000"/>
                  </a:schemeClr>
                </a:solidFill>
              </a:rPr>
            </a:br>
            <a:r>
              <a:rPr lang="en-US" sz="3600" b="1">
                <a:solidFill>
                  <a:schemeClr val="tx1">
                    <a:lumMod val="65000"/>
                    <a:lumOff val="35000"/>
                  </a:schemeClr>
                </a:solidFill>
              </a:rPr>
              <a:t>Throughout the Day</a:t>
            </a:r>
            <a:endParaRPr lang="en-ID" sz="3600" b="1">
              <a:solidFill>
                <a:schemeClr val="tx1">
                  <a:lumMod val="65000"/>
                  <a:lumOff val="35000"/>
                </a:schemeClr>
              </a:solidFill>
            </a:endParaRPr>
          </a:p>
        </p:txBody>
      </p:sp>
      <p:pic>
        <p:nvPicPr>
          <p:cNvPr id="4" name="Picture 3">
            <a:extLst>
              <a:ext uri="{FF2B5EF4-FFF2-40B4-BE49-F238E27FC236}">
                <a16:creationId xmlns:a16="http://schemas.microsoft.com/office/drawing/2014/main" id="{45848AE8-047D-7141-9471-0F5CD36EB267}"/>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4191568" y="5756345"/>
            <a:ext cx="1234232" cy="1234232"/>
          </a:xfrm>
          <a:prstGeom prst="rect">
            <a:avLst/>
          </a:prstGeom>
        </p:spPr>
      </p:pic>
      <p:pic>
        <p:nvPicPr>
          <p:cNvPr id="6" name="Picture 5">
            <a:extLst>
              <a:ext uri="{FF2B5EF4-FFF2-40B4-BE49-F238E27FC236}">
                <a16:creationId xmlns:a16="http://schemas.microsoft.com/office/drawing/2014/main" id="{DD1EBC25-93CD-234C-BB37-AA45CE500C9E}"/>
              </a:ext>
            </a:extLst>
          </p:cNvPr>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2450032" y="4591901"/>
            <a:ext cx="2235200" cy="2235200"/>
          </a:xfrm>
          <a:prstGeom prst="rect">
            <a:avLst/>
          </a:prstGeom>
        </p:spPr>
      </p:pic>
      <p:pic>
        <p:nvPicPr>
          <p:cNvPr id="8" name="Picture 7">
            <a:extLst>
              <a:ext uri="{FF2B5EF4-FFF2-40B4-BE49-F238E27FC236}">
                <a16:creationId xmlns:a16="http://schemas.microsoft.com/office/drawing/2014/main" id="{4DD65A1B-6EB5-FC47-B73F-1995C673DD26}"/>
              </a:ext>
            </a:extLst>
          </p:cNvPr>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a:off x="545032" y="6050529"/>
            <a:ext cx="1781548" cy="1781548"/>
          </a:xfrm>
          <a:prstGeom prst="rect">
            <a:avLst/>
          </a:prstGeom>
        </p:spPr>
      </p:pic>
      <p:pic>
        <p:nvPicPr>
          <p:cNvPr id="19" name="Picture 18" descr="A person posing for the camera&#10;&#10;Description automatically generated">
            <a:extLst>
              <a:ext uri="{FF2B5EF4-FFF2-40B4-BE49-F238E27FC236}">
                <a16:creationId xmlns:a16="http://schemas.microsoft.com/office/drawing/2014/main" id="{A8849632-E889-AC41-BEE7-BB34268528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5032" y="835093"/>
            <a:ext cx="4153759" cy="2247369"/>
          </a:xfrm>
          <a:prstGeom prst="rect">
            <a:avLst/>
          </a:prstGeom>
        </p:spPr>
      </p:pic>
      <p:sp>
        <p:nvSpPr>
          <p:cNvPr id="2" name="Rectangle 1">
            <a:extLst>
              <a:ext uri="{FF2B5EF4-FFF2-40B4-BE49-F238E27FC236}">
                <a16:creationId xmlns:a16="http://schemas.microsoft.com/office/drawing/2014/main" id="{9EE1E1BC-565C-C944-8C33-CAB9D6201424}"/>
              </a:ext>
            </a:extLst>
          </p:cNvPr>
          <p:cNvSpPr/>
          <p:nvPr/>
        </p:nvSpPr>
        <p:spPr>
          <a:xfrm>
            <a:off x="617997" y="3244334"/>
            <a:ext cx="4007828" cy="369332"/>
          </a:xfrm>
          <a:prstGeom prst="rect">
            <a:avLst/>
          </a:prstGeom>
        </p:spPr>
        <p:txBody>
          <a:bodyPr wrap="none">
            <a:spAutoFit/>
          </a:bodyPr>
          <a:lstStyle/>
          <a:p>
            <a:r>
              <a:rPr lang="en-US">
                <a:solidFill>
                  <a:schemeClr val="tx1">
                    <a:lumMod val="65000"/>
                    <a:lumOff val="35000"/>
                  </a:schemeClr>
                </a:solidFill>
              </a:rPr>
              <a:t>Danielle – Nutrition College Student</a:t>
            </a:r>
          </a:p>
        </p:txBody>
      </p:sp>
      <p:sp>
        <p:nvSpPr>
          <p:cNvPr id="10" name="Rectangle 9">
            <a:extLst>
              <a:ext uri="{FF2B5EF4-FFF2-40B4-BE49-F238E27FC236}">
                <a16:creationId xmlns:a16="http://schemas.microsoft.com/office/drawing/2014/main" id="{D713844F-15B0-6841-9787-24A9AB8780D1}"/>
              </a:ext>
            </a:extLst>
          </p:cNvPr>
          <p:cNvSpPr/>
          <p:nvPr/>
        </p:nvSpPr>
        <p:spPr>
          <a:xfrm>
            <a:off x="303503" y="3629759"/>
            <a:ext cx="6096000" cy="738664"/>
          </a:xfrm>
          <a:prstGeom prst="rect">
            <a:avLst/>
          </a:prstGeom>
        </p:spPr>
        <p:txBody>
          <a:bodyPr wrap="square">
            <a:spAutoFit/>
          </a:bodyPr>
          <a:lstStyle/>
          <a:p>
            <a:r>
              <a:rPr lang="en-US" sz="140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https://health.utah.edu/nutrition-integrative-physiology</a:t>
            </a:r>
          </a:p>
          <a:p>
            <a:r>
              <a:rPr lang="en-US" sz="140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/community-outreach/utah-center-community-nutrition</a:t>
            </a:r>
          </a:p>
          <a:p>
            <a:r>
              <a:rPr lang="en-US" sz="140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/clinical-nutrition-resources</a:t>
            </a:r>
            <a:endParaRPr lang="en-US" sz="140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4385430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20FB62EA-4857-41DE-ADF7-6A33545016B1}"/>
              </a:ext>
            </a:extLst>
          </p:cNvPr>
          <p:cNvGrpSpPr/>
          <p:nvPr/>
        </p:nvGrpSpPr>
        <p:grpSpPr>
          <a:xfrm>
            <a:off x="699826" y="454288"/>
            <a:ext cx="7489476" cy="4172220"/>
            <a:chOff x="645524" y="990769"/>
            <a:chExt cx="7489476" cy="4172220"/>
          </a:xfrm>
        </p:grpSpPr>
        <p:sp>
          <p:nvSpPr>
            <p:cNvPr id="56" name="LeftSub">
              <a:extLst>
                <a:ext uri="{FF2B5EF4-FFF2-40B4-BE49-F238E27FC236}">
                  <a16:creationId xmlns:a16="http://schemas.microsoft.com/office/drawing/2014/main" id="{9B85106C-6ED7-4D0E-8EA9-04EC4D4D1B24}"/>
                </a:ext>
              </a:extLst>
            </p:cNvPr>
            <p:cNvSpPr txBox="1"/>
            <p:nvPr/>
          </p:nvSpPr>
          <p:spPr>
            <a:xfrm>
              <a:off x="645524" y="990769"/>
              <a:ext cx="5395451" cy="1107996"/>
            </a:xfrm>
            <a:prstGeom prst="rect">
              <a:avLst/>
            </a:prstGeom>
            <a:noFill/>
          </p:spPr>
          <p:txBody>
            <a:bodyPr wrap="none" lIns="0" tIns="0" rIns="0" bIns="0" rtlCol="0">
              <a:spAutoFit/>
            </a:bodyPr>
            <a:lstStyle/>
            <a:p>
              <a:r>
                <a:rPr lang="en-US" sz="3600" b="1">
                  <a:solidFill>
                    <a:schemeClr val="tx1">
                      <a:lumMod val="65000"/>
                      <a:lumOff val="35000"/>
                    </a:schemeClr>
                  </a:solidFill>
                </a:rPr>
                <a:t>What if You Don’t Have </a:t>
              </a:r>
              <a:br>
                <a:rPr lang="en-US" sz="3600" b="1">
                  <a:solidFill>
                    <a:schemeClr val="tx1">
                      <a:lumMod val="65000"/>
                      <a:lumOff val="35000"/>
                    </a:schemeClr>
                  </a:solidFill>
                </a:rPr>
              </a:br>
              <a:r>
                <a:rPr lang="en-US" sz="3600" b="1">
                  <a:solidFill>
                    <a:schemeClr val="tx1">
                      <a:lumMod val="65000"/>
                      <a:lumOff val="35000"/>
                    </a:schemeClr>
                  </a:solidFill>
                </a:rPr>
                <a:t>Exercise Equipment?</a:t>
              </a:r>
              <a:endParaRPr lang="en-ID" sz="3600" b="1">
                <a:solidFill>
                  <a:schemeClr val="tx1">
                    <a:lumMod val="65000"/>
                    <a:lumOff val="35000"/>
                  </a:schemeClr>
                </a:solidFill>
              </a:endParaRPr>
            </a:p>
          </p:txBody>
        </p:sp>
        <p:sp>
          <p:nvSpPr>
            <p:cNvPr id="61" name="Center Text Body">
              <a:extLst>
                <a:ext uri="{FF2B5EF4-FFF2-40B4-BE49-F238E27FC236}">
                  <a16:creationId xmlns:a16="http://schemas.microsoft.com/office/drawing/2014/main" id="{C206F5CB-FA3F-4DC6-AB42-517839D84A8F}"/>
                </a:ext>
              </a:extLst>
            </p:cNvPr>
            <p:cNvSpPr txBox="1"/>
            <p:nvPr/>
          </p:nvSpPr>
          <p:spPr>
            <a:xfrm>
              <a:off x="950364" y="2247639"/>
              <a:ext cx="7184636" cy="2915350"/>
            </a:xfrm>
            <a:prstGeom prst="rect">
              <a:avLst/>
            </a:prstGeom>
            <a:noFill/>
          </p:spPr>
          <p:txBody>
            <a:bodyPr wrap="square" lIns="0" tIns="0" rIns="0" bIns="0" rtlCol="0" anchor="t">
              <a:spAutoFit/>
            </a:bodyPr>
            <a:lstStyle>
              <a:defPPr>
                <a:defRPr lang="en-US"/>
              </a:defPPr>
              <a:lvl1pPr algn="dist">
                <a:lnSpc>
                  <a:spcPct val="150000"/>
                </a:lnSpc>
                <a:defRPr sz="1400">
                  <a:solidFill>
                    <a:schemeClr val="tx1">
                      <a:lumMod val="50000"/>
                      <a:lumOff val="50000"/>
                    </a:schemeClr>
                  </a:solidFill>
                </a:defRPr>
              </a:lvl1pPr>
            </a:lstStyle>
            <a:p>
              <a:pPr marL="285750" indent="-285750" algn="l">
                <a:buFont typeface="Arial" panose="020B0604020202020204" pitchFamily="34" charset="0"/>
                <a:buChar char="•"/>
              </a:pPr>
              <a:r>
                <a:rPr lang="en-US" sz="1600" dirty="0">
                  <a:solidFill>
                    <a:schemeClr val="tx1">
                      <a:lumMod val="65000"/>
                      <a:lumOff val="35000"/>
                    </a:schemeClr>
                  </a:solidFill>
                </a:rPr>
                <a:t>Engage in activities that get your heart rate up, such as running or jogging in place, jumping jacks, high knees, or skipping rope. </a:t>
              </a:r>
              <a:endParaRPr lang="en-US" dirty="0">
                <a:solidFill>
                  <a:schemeClr val="tx1">
                    <a:lumMod val="65000"/>
                    <a:lumOff val="35000"/>
                  </a:schemeClr>
                </a:solidFill>
              </a:endParaRPr>
            </a:p>
            <a:p>
              <a:pPr marL="285750" indent="-285750" algn="l">
                <a:buFont typeface="Arial"/>
                <a:buChar char="•"/>
              </a:pPr>
              <a:r>
                <a:rPr lang="en-US" sz="1600" dirty="0">
                  <a:solidFill>
                    <a:schemeClr val="tx1">
                      <a:lumMod val="65000"/>
                      <a:lumOff val="35000"/>
                    </a:schemeClr>
                  </a:solidFill>
                </a:rPr>
                <a:t>Perform exercises that use your body weight for resistance, such as push-ups, squats, lunges, planks, wall sits, and burpees.  </a:t>
              </a:r>
              <a:endParaRPr lang="en-US" dirty="0">
                <a:solidFill>
                  <a:schemeClr val="tx1">
                    <a:lumMod val="65000"/>
                    <a:lumOff val="35000"/>
                  </a:schemeClr>
                </a:solidFill>
              </a:endParaRPr>
            </a:p>
            <a:p>
              <a:pPr marL="285750" indent="-285750" algn="l">
                <a:buFont typeface="Arial"/>
                <a:buChar char="•"/>
              </a:pPr>
              <a:r>
                <a:rPr lang="en-US" sz="1600" dirty="0">
                  <a:solidFill>
                    <a:schemeClr val="tx1">
                      <a:lumMod val="65000"/>
                      <a:lumOff val="35000"/>
                    </a:schemeClr>
                  </a:solidFill>
                </a:rPr>
                <a:t>Also, you could practice Yoga or Pilates routines that focus on bodyweight movements and stretching to improve flexibility, balance, and core strength.</a:t>
              </a:r>
              <a:endParaRPr lang="en-US">
                <a:solidFill>
                  <a:schemeClr val="tx1">
                    <a:lumMod val="65000"/>
                    <a:lumOff val="35000"/>
                  </a:schemeClr>
                </a:solidFill>
                <a:ea typeface="Open Sans"/>
                <a:cs typeface="Open Sans"/>
              </a:endParaRPr>
            </a:p>
            <a:p>
              <a:pPr marL="285750" indent="-285750" algn="l">
                <a:buFont typeface="Arial" panose="020B0604020202020204" pitchFamily="34" charset="0"/>
                <a:buChar char="•"/>
              </a:pPr>
              <a:endParaRPr lang="en-US" sz="1600" b="1" i="1" dirty="0">
                <a:solidFill>
                  <a:schemeClr val="tx1">
                    <a:lumMod val="65000"/>
                    <a:lumOff val="35000"/>
                  </a:schemeClr>
                </a:solidFill>
                <a:ea typeface="Open Sans"/>
                <a:cs typeface="Open Sans"/>
              </a:endParaRPr>
            </a:p>
          </p:txBody>
        </p:sp>
      </p:grpSp>
      <p:pic>
        <p:nvPicPr>
          <p:cNvPr id="12" name="Picture 11">
            <a:extLst>
              <a:ext uri="{FF2B5EF4-FFF2-40B4-BE49-F238E27FC236}">
                <a16:creationId xmlns:a16="http://schemas.microsoft.com/office/drawing/2014/main" id="{34402868-6070-194D-BCA4-B8B6B01231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3788" y="4875436"/>
            <a:ext cx="986423" cy="884766"/>
          </a:xfrm>
          <a:prstGeom prst="rect">
            <a:avLst/>
          </a:prstGeom>
        </p:spPr>
      </p:pic>
      <p:pic>
        <p:nvPicPr>
          <p:cNvPr id="5" name="Picture 4">
            <a:extLst>
              <a:ext uri="{FF2B5EF4-FFF2-40B4-BE49-F238E27FC236}">
                <a16:creationId xmlns:a16="http://schemas.microsoft.com/office/drawing/2014/main" id="{B1B59870-B05E-4340-82DB-003437466B52}"/>
              </a:ext>
            </a:extLst>
          </p:cNvPr>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rot="5400000">
            <a:off x="-461789" y="1981992"/>
            <a:ext cx="1578554" cy="1315462"/>
          </a:xfrm>
          <a:prstGeom prst="rect">
            <a:avLst/>
          </a:prstGeom>
        </p:spPr>
      </p:pic>
      <p:pic>
        <p:nvPicPr>
          <p:cNvPr id="7" name="Picture 6">
            <a:extLst>
              <a:ext uri="{FF2B5EF4-FFF2-40B4-BE49-F238E27FC236}">
                <a16:creationId xmlns:a16="http://schemas.microsoft.com/office/drawing/2014/main" id="{4C06B2AA-DA43-3640-9A8E-2B331F49D802}"/>
              </a:ext>
            </a:extLst>
          </p:cNvPr>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rot="16200000">
            <a:off x="6171810" y="262568"/>
            <a:ext cx="1578554" cy="1315462"/>
          </a:xfrm>
          <a:prstGeom prst="rect">
            <a:avLst/>
          </a:prstGeom>
        </p:spPr>
      </p:pic>
      <p:sp>
        <p:nvSpPr>
          <p:cNvPr id="13" name="Center Text Body">
            <a:extLst>
              <a:ext uri="{FF2B5EF4-FFF2-40B4-BE49-F238E27FC236}">
                <a16:creationId xmlns:a16="http://schemas.microsoft.com/office/drawing/2014/main" id="{32F1A9D4-7C71-494D-AF2E-2CE680A513B0}"/>
              </a:ext>
            </a:extLst>
          </p:cNvPr>
          <p:cNvSpPr txBox="1"/>
          <p:nvPr/>
        </p:nvSpPr>
        <p:spPr>
          <a:xfrm>
            <a:off x="7195500" y="5087243"/>
            <a:ext cx="5965278" cy="3299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600">
                <a:solidFill>
                  <a:schemeClr val="tx1">
                    <a:lumMod val="65000"/>
                    <a:lumOff val="35000"/>
                  </a:schemeClr>
                </a:solidFill>
              </a:rPr>
              <a:t>Can any of you think of other alternatives?</a:t>
            </a:r>
          </a:p>
        </p:txBody>
      </p:sp>
      <p:pic>
        <p:nvPicPr>
          <p:cNvPr id="2" name="Picture 2">
            <a:extLst>
              <a:ext uri="{FF2B5EF4-FFF2-40B4-BE49-F238E27FC236}">
                <a16:creationId xmlns:a16="http://schemas.microsoft.com/office/drawing/2014/main" id="{D8CC8903-69DB-9CCD-77B1-73EF0A48AC18}"/>
              </a:ext>
            </a:extLst>
          </p:cNvPr>
          <p:cNvPicPr>
            <a:picLocks noChangeAspect="1"/>
          </p:cNvPicPr>
          <p:nvPr/>
        </p:nvPicPr>
        <p:blipFill>
          <a:blip r:embed="rId6"/>
          <a:stretch>
            <a:fillRect/>
          </a:stretch>
        </p:blipFill>
        <p:spPr>
          <a:xfrm>
            <a:off x="7942945" y="440836"/>
            <a:ext cx="3810139" cy="2530392"/>
          </a:xfrm>
          <a:prstGeom prst="rect">
            <a:avLst/>
          </a:prstGeom>
        </p:spPr>
      </p:pic>
      <p:pic>
        <p:nvPicPr>
          <p:cNvPr id="3" name="Picture 7">
            <a:extLst>
              <a:ext uri="{FF2B5EF4-FFF2-40B4-BE49-F238E27FC236}">
                <a16:creationId xmlns:a16="http://schemas.microsoft.com/office/drawing/2014/main" id="{7BDDDBC6-782F-C78A-7C14-27FC5AA835AF}"/>
              </a:ext>
            </a:extLst>
          </p:cNvPr>
          <p:cNvPicPr>
            <a:picLocks noChangeAspect="1"/>
          </p:cNvPicPr>
          <p:nvPr/>
        </p:nvPicPr>
        <p:blipFill>
          <a:blip r:embed="rId7"/>
          <a:stretch>
            <a:fillRect/>
          </a:stretch>
        </p:blipFill>
        <p:spPr>
          <a:xfrm>
            <a:off x="3675191" y="4415367"/>
            <a:ext cx="2743200" cy="2006600"/>
          </a:xfrm>
          <a:prstGeom prst="rect">
            <a:avLst/>
          </a:prstGeom>
        </p:spPr>
      </p:pic>
    </p:spTree>
    <p:extLst>
      <p:ext uri="{BB962C8B-B14F-4D97-AF65-F5344CB8AC3E}">
        <p14:creationId xmlns:p14="http://schemas.microsoft.com/office/powerpoint/2010/main" val="13076315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20FB62EA-4857-41DE-ADF7-6A33545016B1}"/>
              </a:ext>
            </a:extLst>
          </p:cNvPr>
          <p:cNvGrpSpPr/>
          <p:nvPr/>
        </p:nvGrpSpPr>
        <p:grpSpPr>
          <a:xfrm>
            <a:off x="5357099" y="699821"/>
            <a:ext cx="5965278" cy="1715139"/>
            <a:chOff x="5302797" y="1236302"/>
            <a:chExt cx="5965278" cy="1715139"/>
          </a:xfrm>
        </p:grpSpPr>
        <p:sp>
          <p:nvSpPr>
            <p:cNvPr id="56" name="LeftSub">
              <a:extLst>
                <a:ext uri="{FF2B5EF4-FFF2-40B4-BE49-F238E27FC236}">
                  <a16:creationId xmlns:a16="http://schemas.microsoft.com/office/drawing/2014/main" id="{9B85106C-6ED7-4D0E-8EA9-04EC4D4D1B24}"/>
                </a:ext>
              </a:extLst>
            </p:cNvPr>
            <p:cNvSpPr txBox="1"/>
            <p:nvPr/>
          </p:nvSpPr>
          <p:spPr>
            <a:xfrm>
              <a:off x="5302797" y="1236302"/>
              <a:ext cx="3486532" cy="742383"/>
            </a:xfrm>
            <a:prstGeom prst="rect">
              <a:avLst/>
            </a:prstGeom>
            <a:noFill/>
          </p:spPr>
          <p:txBody>
            <a:bodyPr wrap="none" lIns="0" tIns="0" rIns="0" bIns="0" rtlCol="0">
              <a:spAutoFit/>
            </a:bodyPr>
            <a:lstStyle/>
            <a:p>
              <a:pPr>
                <a:lnSpc>
                  <a:spcPct val="150000"/>
                </a:lnSpc>
              </a:pPr>
              <a:r>
                <a:rPr lang="en-US" sz="3600" b="1">
                  <a:solidFill>
                    <a:schemeClr val="tx1">
                      <a:lumMod val="65000"/>
                      <a:lumOff val="35000"/>
                    </a:schemeClr>
                  </a:solidFill>
                </a:rPr>
                <a:t>Fact or Fiction?</a:t>
              </a:r>
              <a:endParaRPr lang="en-ID" sz="3600" b="1">
                <a:solidFill>
                  <a:schemeClr val="tx1">
                    <a:lumMod val="65000"/>
                    <a:lumOff val="35000"/>
                  </a:schemeClr>
                </a:solidFill>
              </a:endParaRPr>
            </a:p>
          </p:txBody>
        </p:sp>
        <p:sp>
          <p:nvSpPr>
            <p:cNvPr id="61" name="Center Text Body">
              <a:extLst>
                <a:ext uri="{FF2B5EF4-FFF2-40B4-BE49-F238E27FC236}">
                  <a16:creationId xmlns:a16="http://schemas.microsoft.com/office/drawing/2014/main" id="{C206F5CB-FA3F-4DC6-AB42-517839D84A8F}"/>
                </a:ext>
              </a:extLst>
            </p:cNvPr>
            <p:cNvSpPr txBox="1"/>
            <p:nvPr/>
          </p:nvSpPr>
          <p:spPr>
            <a:xfrm>
              <a:off x="5302797" y="2252147"/>
              <a:ext cx="5965278" cy="69929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600">
                  <a:solidFill>
                    <a:schemeClr val="tx1">
                      <a:lumMod val="65000"/>
                      <a:lumOff val="35000"/>
                    </a:schemeClr>
                  </a:solidFill>
                </a:rPr>
                <a:t>Water is the best way to hydrate before practice </a:t>
              </a:r>
              <a:br>
                <a:rPr lang="en-US" sz="1600">
                  <a:solidFill>
                    <a:schemeClr val="tx1">
                      <a:lumMod val="65000"/>
                      <a:lumOff val="35000"/>
                    </a:schemeClr>
                  </a:solidFill>
                </a:rPr>
              </a:br>
              <a:r>
                <a:rPr lang="en-US" sz="1600">
                  <a:solidFill>
                    <a:schemeClr val="tx1">
                      <a:lumMod val="65000"/>
                      <a:lumOff val="35000"/>
                    </a:schemeClr>
                  </a:solidFill>
                </a:rPr>
                <a:t>or game day.</a:t>
              </a:r>
            </a:p>
          </p:txBody>
        </p:sp>
      </p:grpSp>
      <p:pic>
        <p:nvPicPr>
          <p:cNvPr id="3" name="Picture 2">
            <a:extLst>
              <a:ext uri="{FF2B5EF4-FFF2-40B4-BE49-F238E27FC236}">
                <a16:creationId xmlns:a16="http://schemas.microsoft.com/office/drawing/2014/main" id="{8F52B4E0-0122-0444-89E1-3C62973328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4697" y="1715666"/>
            <a:ext cx="546100" cy="495300"/>
          </a:xfrm>
          <a:prstGeom prst="rect">
            <a:avLst/>
          </a:prstGeom>
        </p:spPr>
      </p:pic>
      <p:pic>
        <p:nvPicPr>
          <p:cNvPr id="6" name="Picture 5">
            <a:extLst>
              <a:ext uri="{FF2B5EF4-FFF2-40B4-BE49-F238E27FC236}">
                <a16:creationId xmlns:a16="http://schemas.microsoft.com/office/drawing/2014/main" id="{24337EF7-BB36-6B4B-90F6-DDB65FC7C5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912" y="-1358131"/>
            <a:ext cx="3556000" cy="2654300"/>
          </a:xfrm>
          <a:prstGeom prst="rect">
            <a:avLst/>
          </a:prstGeom>
        </p:spPr>
      </p:pic>
      <p:pic>
        <p:nvPicPr>
          <p:cNvPr id="4" name="Picture 3" descr="A close up of a bottle&#10;&#10;Description automatically generated">
            <a:extLst>
              <a:ext uri="{FF2B5EF4-FFF2-40B4-BE49-F238E27FC236}">
                <a16:creationId xmlns:a16="http://schemas.microsoft.com/office/drawing/2014/main" id="{3AFA0673-F2FA-C042-BFA7-637CE45B4F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7036" y="2484428"/>
            <a:ext cx="8943761" cy="4139650"/>
          </a:xfrm>
          <a:prstGeom prst="rect">
            <a:avLst/>
          </a:prstGeom>
        </p:spPr>
      </p:pic>
    </p:spTree>
    <p:extLst>
      <p:ext uri="{BB962C8B-B14F-4D97-AF65-F5344CB8AC3E}">
        <p14:creationId xmlns:p14="http://schemas.microsoft.com/office/powerpoint/2010/main" val="1559942614"/>
      </p:ext>
    </p:extLst>
  </p:cSld>
  <p:clrMapOvr>
    <a:masterClrMapping/>
  </p:clrMapOvr>
  <p:transition spd="slow">
    <p:push dir="u"/>
  </p:transition>
</p:sld>
</file>

<file path=ppt/theme/theme1.xml><?xml version="1.0" encoding="utf-8"?>
<a:theme xmlns:a="http://schemas.openxmlformats.org/drawingml/2006/main" name="Office Theme">
  <a:themeElements>
    <a:clrScheme name="Newstep Slank Color 7">
      <a:dk1>
        <a:srgbClr val="000000"/>
      </a:dk1>
      <a:lt1>
        <a:srgbClr val="FFFFFF"/>
      </a:lt1>
      <a:dk2>
        <a:srgbClr val="10546A"/>
      </a:dk2>
      <a:lt2>
        <a:srgbClr val="A0A2AA"/>
      </a:lt2>
      <a:accent1>
        <a:srgbClr val="FF0A12"/>
      </a:accent1>
      <a:accent2>
        <a:srgbClr val="F01920"/>
      </a:accent2>
      <a:accent3>
        <a:srgbClr val="E93214"/>
      </a:accent3>
      <a:accent4>
        <a:srgbClr val="C8461E"/>
      </a:accent4>
      <a:accent5>
        <a:srgbClr val="5A7182"/>
      </a:accent5>
      <a:accent6>
        <a:srgbClr val="3C5A66"/>
      </a:accent6>
      <a:hlink>
        <a:srgbClr val="1CADE4"/>
      </a:hlink>
      <a:folHlink>
        <a:srgbClr val="2683C6"/>
      </a:folHlink>
    </a:clrScheme>
    <a:fontScheme name="Custom 19">
      <a:majorFont>
        <a:latin typeface="Abril Fatface"/>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just">
          <a:lnSpc>
            <a:spcPct val="150000"/>
          </a:lnSpc>
          <a:defRPr sz="14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DE8EA5B-A1DE-4310-B010-E1E9FA1A5BDE}">
  <we:reference id="wa104379997" version="2.0.0.0" store="en-US" storeType="OMEX"/>
  <we:alternateReferences>
    <we:reference id="wa104379997" version="2.0.0.0" store="WA10437999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19</Slides>
  <Notes>17</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Walkin' Out!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farid nurjamil</dc:creator>
  <cp:revision>305</cp:revision>
  <dcterms:created xsi:type="dcterms:W3CDTF">2018-11-06T00:42:49Z</dcterms:created>
  <dcterms:modified xsi:type="dcterms:W3CDTF">2023-06-24T20:07:31Z</dcterms:modified>
</cp:coreProperties>
</file>