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20" autoAdjust="0"/>
  </p:normalViewPr>
  <p:slideViewPr>
    <p:cSldViewPr>
      <p:cViewPr varScale="1">
        <p:scale>
          <a:sx n="64" d="100"/>
          <a:sy n="64" d="100"/>
        </p:scale>
        <p:origin x="156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59D605FB-885E-4334-B6E6-18D9069BBC7D}" type="datetimeFigureOut">
              <a:rPr lang="en-US" smtClean="0"/>
              <a:t>5/5/2022</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089CE4DA-982E-4B59-A205-9AFA5CE1920A}" type="slidenum">
              <a:rPr lang="en-US" smtClean="0"/>
              <a:t>‹#›</a:t>
            </a:fld>
            <a:endParaRPr lang="en-US"/>
          </a:p>
        </p:txBody>
      </p:sp>
    </p:spTree>
    <p:extLst>
      <p:ext uri="{BB962C8B-B14F-4D97-AF65-F5344CB8AC3E}">
        <p14:creationId xmlns:p14="http://schemas.microsoft.com/office/powerpoint/2010/main" val="286882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"I am going to show you some pictures and ask you to name some things." Show the child each picture and ask "What is this?" or present the prompt below the item to elicit the response. If the child does not know the target word, model the word and ask the child to repeat it. </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2</a:t>
            </a:fld>
            <a:endParaRPr lang="en-US"/>
          </a:p>
        </p:txBody>
      </p:sp>
    </p:spTree>
    <p:extLst>
      <p:ext uri="{BB962C8B-B14F-4D97-AF65-F5344CB8AC3E}">
        <p14:creationId xmlns:p14="http://schemas.microsoft.com/office/powerpoint/2010/main" val="1407024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kite</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11</a:t>
            </a:fld>
            <a:endParaRPr lang="en-US"/>
          </a:p>
        </p:txBody>
      </p:sp>
    </p:spTree>
    <p:extLst>
      <p:ext uri="{BB962C8B-B14F-4D97-AF65-F5344CB8AC3E}">
        <p14:creationId xmlns:p14="http://schemas.microsoft.com/office/powerpoint/2010/main" val="165290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boat</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12</a:t>
            </a:fld>
            <a:endParaRPr lang="en-US"/>
          </a:p>
        </p:txBody>
      </p:sp>
    </p:spTree>
    <p:extLst>
      <p:ext uri="{BB962C8B-B14F-4D97-AF65-F5344CB8AC3E}">
        <p14:creationId xmlns:p14="http://schemas.microsoft.com/office/powerpoint/2010/main" val="111893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Nose </a:t>
            </a:r>
            <a:r>
              <a:rPr lang="en-US" smtClean="0"/>
              <a:t>(</a:t>
            </a:r>
            <a:r>
              <a:rPr lang="en-US" smtClean="0"/>
              <a:t>point </a:t>
            </a:r>
            <a:r>
              <a:rPr lang="en-US" dirty="0" smtClean="0"/>
              <a:t>to nose</a:t>
            </a:r>
            <a:r>
              <a:rPr lang="en-US" baseline="0" dirty="0" smtClean="0"/>
              <a:t> and ask “what is this?”)</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13</a:t>
            </a:fld>
            <a:endParaRPr lang="en-US"/>
          </a:p>
        </p:txBody>
      </p:sp>
    </p:spTree>
    <p:extLst>
      <p:ext uri="{BB962C8B-B14F-4D97-AF65-F5344CB8AC3E}">
        <p14:creationId xmlns:p14="http://schemas.microsoft.com/office/powerpoint/2010/main" val="3545384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cheese</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14</a:t>
            </a:fld>
            <a:endParaRPr lang="en-US"/>
          </a:p>
        </p:txBody>
      </p:sp>
    </p:spTree>
    <p:extLst>
      <p:ext uri="{BB962C8B-B14F-4D97-AF65-F5344CB8AC3E}">
        <p14:creationId xmlns:p14="http://schemas.microsoft.com/office/powerpoint/2010/main" val="177840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“Here is some toothpaste.</a:t>
            </a:r>
            <a:r>
              <a:rPr lang="en-US" baseline="0" dirty="0" smtClean="0"/>
              <a:t> What do you do to the tube to make the toothpaste come out?”</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15</a:t>
            </a:fld>
            <a:endParaRPr lang="en-US"/>
          </a:p>
        </p:txBody>
      </p:sp>
    </p:spTree>
    <p:extLst>
      <p:ext uri="{BB962C8B-B14F-4D97-AF65-F5344CB8AC3E}">
        <p14:creationId xmlns:p14="http://schemas.microsoft.com/office/powerpoint/2010/main" val="4132508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hose</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16</a:t>
            </a:fld>
            <a:endParaRPr lang="en-US"/>
          </a:p>
        </p:txBody>
      </p:sp>
    </p:spTree>
    <p:extLst>
      <p:ext uri="{BB962C8B-B14F-4D97-AF65-F5344CB8AC3E}">
        <p14:creationId xmlns:p14="http://schemas.microsoft.com/office/powerpoint/2010/main" val="927227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“The boy is banging</a:t>
            </a:r>
            <a:r>
              <a:rPr lang="en-US" baseline="0" dirty="0" smtClean="0"/>
              <a:t> on the pots. He is making too much ____.” (noise)</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17</a:t>
            </a:fld>
            <a:endParaRPr lang="en-US"/>
          </a:p>
        </p:txBody>
      </p:sp>
    </p:spTree>
    <p:extLst>
      <p:ext uri="{BB962C8B-B14F-4D97-AF65-F5344CB8AC3E}">
        <p14:creationId xmlns:p14="http://schemas.microsoft.com/office/powerpoint/2010/main" val="2185410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boy is going to _____.” (read)</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18</a:t>
            </a:fld>
            <a:endParaRPr lang="en-US"/>
          </a:p>
        </p:txBody>
      </p:sp>
    </p:spTree>
    <p:extLst>
      <p:ext uri="{BB962C8B-B14F-4D97-AF65-F5344CB8AC3E}">
        <p14:creationId xmlns:p14="http://schemas.microsoft.com/office/powerpoint/2010/main" val="2217477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bed</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19</a:t>
            </a:fld>
            <a:endParaRPr lang="en-US"/>
          </a:p>
        </p:txBody>
      </p:sp>
    </p:spTree>
    <p:extLst>
      <p:ext uri="{BB962C8B-B14F-4D97-AF65-F5344CB8AC3E}">
        <p14:creationId xmlns:p14="http://schemas.microsoft.com/office/powerpoint/2010/main" val="3918960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mom and here is the _____. (dad)</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20</a:t>
            </a:fld>
            <a:endParaRPr lang="en-US"/>
          </a:p>
        </p:txBody>
      </p:sp>
    </p:spTree>
    <p:extLst>
      <p:ext uri="{BB962C8B-B14F-4D97-AF65-F5344CB8AC3E}">
        <p14:creationId xmlns:p14="http://schemas.microsoft.com/office/powerpoint/2010/main" val="345707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horse</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3</a:t>
            </a:fld>
            <a:endParaRPr lang="en-US"/>
          </a:p>
        </p:txBody>
      </p:sp>
    </p:spTree>
    <p:extLst>
      <p:ext uri="{BB962C8B-B14F-4D97-AF65-F5344CB8AC3E}">
        <p14:creationId xmlns:p14="http://schemas.microsoft.com/office/powerpoint/2010/main" val="2366895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(point</a:t>
            </a:r>
            <a:r>
              <a:rPr lang="en-US" baseline="0" dirty="0" smtClean="0"/>
              <a:t> to red paint and ask “What color is this?”)</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21</a:t>
            </a:fld>
            <a:endParaRPr lang="en-US"/>
          </a:p>
        </p:txBody>
      </p:sp>
    </p:spTree>
    <p:extLst>
      <p:ext uri="{BB962C8B-B14F-4D97-AF65-F5344CB8AC3E}">
        <p14:creationId xmlns:p14="http://schemas.microsoft.com/office/powerpoint/2010/main" val="1409673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road</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22</a:t>
            </a:fld>
            <a:endParaRPr lang="en-US"/>
          </a:p>
        </p:txBody>
      </p:sp>
    </p:spTree>
    <p:extLst>
      <p:ext uri="{BB962C8B-B14F-4D97-AF65-F5344CB8AC3E}">
        <p14:creationId xmlns:p14="http://schemas.microsoft.com/office/powerpoint/2010/main" val="158621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4</a:t>
            </a:fld>
            <a:endParaRPr lang="en-US"/>
          </a:p>
        </p:txBody>
      </p:sp>
    </p:spTree>
    <p:extLst>
      <p:ext uri="{BB962C8B-B14F-4D97-AF65-F5344CB8AC3E}">
        <p14:creationId xmlns:p14="http://schemas.microsoft.com/office/powerpoint/2010/main" val="195997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dress</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5</a:t>
            </a:fld>
            <a:endParaRPr lang="en-US"/>
          </a:p>
        </p:txBody>
      </p:sp>
    </p:spTree>
    <p:extLst>
      <p:ext uri="{BB962C8B-B14F-4D97-AF65-F5344CB8AC3E}">
        <p14:creationId xmlns:p14="http://schemas.microsoft.com/office/powerpoint/2010/main" val="352224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mouse</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6</a:t>
            </a:fld>
            <a:endParaRPr lang="en-US"/>
          </a:p>
        </p:txBody>
      </p:sp>
    </p:spTree>
    <p:extLst>
      <p:ext uri="{BB962C8B-B14F-4D97-AF65-F5344CB8AC3E}">
        <p14:creationId xmlns:p14="http://schemas.microsoft.com/office/powerpoint/2010/main" val="1378935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house</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7</a:t>
            </a:fld>
            <a:endParaRPr lang="en-US"/>
          </a:p>
        </p:txBody>
      </p:sp>
    </p:spTree>
    <p:extLst>
      <p:ext uri="{BB962C8B-B14F-4D97-AF65-F5344CB8AC3E}">
        <p14:creationId xmlns:p14="http://schemas.microsoft.com/office/powerpoint/2010/main" val="141916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foot</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8</a:t>
            </a:fld>
            <a:endParaRPr lang="en-US"/>
          </a:p>
        </p:txBody>
      </p:sp>
    </p:spTree>
    <p:extLst>
      <p:ext uri="{BB962C8B-B14F-4D97-AF65-F5344CB8AC3E}">
        <p14:creationId xmlns:p14="http://schemas.microsoft.com/office/powerpoint/2010/main" val="192547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(point to white</a:t>
            </a:r>
            <a:r>
              <a:rPr lang="en-US" baseline="0" dirty="0" smtClean="0"/>
              <a:t> and ask what color is this?)</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9</a:t>
            </a:fld>
            <a:endParaRPr lang="en-US"/>
          </a:p>
        </p:txBody>
      </p:sp>
    </p:spTree>
    <p:extLst>
      <p:ext uri="{BB962C8B-B14F-4D97-AF65-F5344CB8AC3E}">
        <p14:creationId xmlns:p14="http://schemas.microsoft.com/office/powerpoint/2010/main" val="403186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a:t>
            </a:r>
            <a:endParaRPr lang="en-US" dirty="0"/>
          </a:p>
        </p:txBody>
      </p:sp>
      <p:sp>
        <p:nvSpPr>
          <p:cNvPr id="4" name="Slide Number Placeholder 3"/>
          <p:cNvSpPr>
            <a:spLocks noGrp="1"/>
          </p:cNvSpPr>
          <p:nvPr>
            <p:ph type="sldNum" sz="quarter" idx="10"/>
          </p:nvPr>
        </p:nvSpPr>
        <p:spPr/>
        <p:txBody>
          <a:bodyPr/>
          <a:lstStyle/>
          <a:p>
            <a:fld id="{089CE4DA-982E-4B59-A205-9AFA5CE1920A}" type="slidenum">
              <a:rPr lang="en-US" smtClean="0"/>
              <a:t>10</a:t>
            </a:fld>
            <a:endParaRPr lang="en-US"/>
          </a:p>
        </p:txBody>
      </p:sp>
    </p:spTree>
    <p:extLst>
      <p:ext uri="{BB962C8B-B14F-4D97-AF65-F5344CB8AC3E}">
        <p14:creationId xmlns:p14="http://schemas.microsoft.com/office/powerpoint/2010/main" val="247271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Palatino Linotype"/>
                <a:cs typeface="Palatino Linotype"/>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40861" y="3045968"/>
            <a:ext cx="3376676" cy="1366520"/>
          </a:xfrm>
          <a:prstGeom prst="rect">
            <a:avLst/>
          </a:prstGeom>
        </p:spPr>
        <p:txBody>
          <a:bodyPr wrap="square" lIns="0" tIns="0" rIns="0" bIns="0">
            <a:spAutoFit/>
          </a:bodyPr>
          <a:lstStyle>
            <a:lvl1pPr>
              <a:defRPr sz="4400" b="1" i="0">
                <a:solidFill>
                  <a:schemeClr val="tx1"/>
                </a:solidFill>
                <a:latin typeface="Palatino Linotype"/>
                <a:cs typeface="Palatino Linotype"/>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5/5/2022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55191" y="1527047"/>
            <a:ext cx="7748016" cy="4718304"/>
          </a:xfrm>
          <a:prstGeom prst="rect">
            <a:avLst/>
          </a:prstGeom>
          <a:blipFill>
            <a:blip r:embed="rId2" cstate="print"/>
            <a:stretch>
              <a:fillRect/>
            </a:stretch>
          </a:blipFill>
        </p:spPr>
        <p:txBody>
          <a:bodyPr wrap="square" lIns="0" tIns="0" rIns="0" bIns="0" rtlCol="0"/>
          <a:lstStyle/>
          <a:p>
            <a:endParaRPr/>
          </a:p>
        </p:txBody>
      </p:sp>
      <p:sp>
        <p:nvSpPr>
          <p:cNvPr id="3" name="TextBox 2"/>
          <p:cNvSpPr txBox="1"/>
          <p:nvPr/>
        </p:nvSpPr>
        <p:spPr>
          <a:xfrm>
            <a:off x="1828800" y="533400"/>
            <a:ext cx="6400800" cy="769441"/>
          </a:xfrm>
          <a:prstGeom prst="rect">
            <a:avLst/>
          </a:prstGeom>
          <a:noFill/>
        </p:spPr>
        <p:txBody>
          <a:bodyPr wrap="square" rtlCol="0">
            <a:spAutoFit/>
          </a:bodyPr>
          <a:lstStyle/>
          <a:p>
            <a:pPr algn="ctr"/>
            <a:r>
              <a:rPr lang="en-US" sz="4400" dirty="0" smtClean="0"/>
              <a:t>Phonological Probe</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95955" y="1312840"/>
            <a:ext cx="5794882" cy="510500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3159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8</a:t>
            </a:r>
            <a:endParaRPr sz="9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89327" y="2280038"/>
            <a:ext cx="5852367" cy="377676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3159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9</a:t>
            </a:r>
            <a:endParaRPr sz="9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28620" y="2036221"/>
            <a:ext cx="4954822" cy="401175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9001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10</a:t>
            </a:r>
            <a:endParaRPr sz="9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13982" y="1757541"/>
            <a:ext cx="5740243" cy="429054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41478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145" dirty="0">
                <a:latin typeface="Calibri"/>
                <a:cs typeface="Calibri"/>
              </a:rPr>
              <a:t> </a:t>
            </a:r>
            <a:r>
              <a:rPr sz="900" dirty="0">
                <a:latin typeface="Calibri"/>
                <a:cs typeface="Calibri"/>
              </a:rPr>
              <a:t>11</a:t>
            </a:r>
            <a:endParaRPr sz="9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75166" y="2047622"/>
            <a:ext cx="5320992" cy="404237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9001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12</a:t>
            </a:r>
            <a:endParaRPr sz="9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09117" y="1945178"/>
            <a:ext cx="5587042" cy="412311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9001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13</a:t>
            </a:r>
            <a:endParaRPr sz="9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3636" y="1752768"/>
            <a:ext cx="7390146" cy="479814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9001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14</a:t>
            </a:r>
            <a:endParaRPr sz="9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45606" y="1772122"/>
            <a:ext cx="6896518" cy="430362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9001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15</a:t>
            </a:r>
            <a:endParaRPr sz="9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29707" y="2156275"/>
            <a:ext cx="5320240" cy="392503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9001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16</a:t>
            </a:r>
            <a:endParaRPr sz="9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64678" y="2289187"/>
            <a:ext cx="6018521" cy="372567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9001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17</a:t>
            </a:r>
            <a:endParaRPr sz="9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0861" y="3045968"/>
            <a:ext cx="3375660" cy="1366520"/>
          </a:xfrm>
          <a:prstGeom prst="rect">
            <a:avLst/>
          </a:prstGeom>
        </p:spPr>
        <p:txBody>
          <a:bodyPr vert="horz" wrap="square" lIns="0" tIns="12065" rIns="0" bIns="0" rtlCol="0">
            <a:spAutoFit/>
          </a:bodyPr>
          <a:lstStyle/>
          <a:p>
            <a:pPr marL="942975" marR="5080" indent="-930910">
              <a:lnSpc>
                <a:spcPct val="100000"/>
              </a:lnSpc>
              <a:spcBef>
                <a:spcPts val="95"/>
              </a:spcBef>
            </a:pPr>
            <a:r>
              <a:rPr spc="-10" dirty="0"/>
              <a:t>Phonological  Probe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71930" y="2246836"/>
            <a:ext cx="5703449" cy="384316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9001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18</a:t>
            </a:r>
            <a:endParaRPr sz="9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64432" y="2267748"/>
            <a:ext cx="5918767" cy="379298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9001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19</a:t>
            </a:r>
            <a:endParaRPr sz="9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91761" y="1371259"/>
            <a:ext cx="7473930" cy="507145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9001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20</a:t>
            </a:r>
            <a:endParaRPr sz="9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12773" y="1906700"/>
            <a:ext cx="5354352" cy="407519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789676"/>
            <a:ext cx="2286000" cy="230504"/>
          </a:xfrm>
          <a:custGeom>
            <a:avLst/>
            <a:gdLst/>
            <a:ahLst/>
            <a:cxnLst/>
            <a:rect l="l" t="t" r="r" b="b"/>
            <a:pathLst>
              <a:path w="2286000" h="230504">
                <a:moveTo>
                  <a:pt x="0" y="0"/>
                </a:moveTo>
                <a:lnTo>
                  <a:pt x="0" y="230124"/>
                </a:lnTo>
                <a:lnTo>
                  <a:pt x="2286000" y="230124"/>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14314"/>
            <a:ext cx="133159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1</a:t>
            </a:r>
            <a:endParaRPr sz="9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1720" y="3018872"/>
            <a:ext cx="6218468" cy="302942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3159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2</a:t>
            </a:r>
            <a:endParaRPr sz="9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52663" y="2002156"/>
            <a:ext cx="4522284" cy="409177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3159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3</a:t>
            </a:r>
            <a:endParaRPr sz="9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93160" y="2047622"/>
            <a:ext cx="5719555" cy="404237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3159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4</a:t>
            </a:r>
            <a:endParaRPr sz="9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79520" y="2495705"/>
            <a:ext cx="5287175" cy="357793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3159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5</a:t>
            </a:r>
            <a:endParaRPr sz="9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41216" y="2105895"/>
            <a:ext cx="5021686" cy="397559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3159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6</a:t>
            </a:r>
            <a:endParaRPr sz="9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43067" y="2310938"/>
            <a:ext cx="5819835" cy="375735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24600" y="5867400"/>
            <a:ext cx="2286000" cy="231140"/>
          </a:xfrm>
          <a:custGeom>
            <a:avLst/>
            <a:gdLst/>
            <a:ahLst/>
            <a:cxnLst/>
            <a:rect l="l" t="t" r="r" b="b"/>
            <a:pathLst>
              <a:path w="2286000" h="231139">
                <a:moveTo>
                  <a:pt x="0" y="0"/>
                </a:moveTo>
                <a:lnTo>
                  <a:pt x="0" y="230886"/>
                </a:lnTo>
                <a:lnTo>
                  <a:pt x="2286000" y="230886"/>
                </a:lnTo>
                <a:lnTo>
                  <a:pt x="2286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6404102" y="5892800"/>
            <a:ext cx="133159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Phonological Probe </a:t>
            </a:r>
            <a:r>
              <a:rPr sz="900" dirty="0">
                <a:latin typeface="Calibri"/>
                <a:cs typeface="Calibri"/>
              </a:rPr>
              <a:t>– </a:t>
            </a:r>
            <a:r>
              <a:rPr sz="900" spc="-5" dirty="0">
                <a:latin typeface="Calibri"/>
                <a:cs typeface="Calibri"/>
              </a:rPr>
              <a:t>Item</a:t>
            </a:r>
            <a:r>
              <a:rPr sz="900" spc="-50" dirty="0">
                <a:latin typeface="Calibri"/>
                <a:cs typeface="Calibri"/>
              </a:rPr>
              <a:t> </a:t>
            </a:r>
            <a:r>
              <a:rPr sz="900" dirty="0">
                <a:latin typeface="Calibri"/>
                <a:cs typeface="Calibri"/>
              </a:rPr>
              <a:t>7</a:t>
            </a:r>
            <a:endParaRPr sz="9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TotalTime>
  <Words>303</Words>
  <Application>Microsoft Office PowerPoint</Application>
  <PresentationFormat>Custom</PresentationFormat>
  <Paragraphs>64</Paragraphs>
  <Slides>22</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Palatino Linotype</vt:lpstr>
      <vt:lpstr>Office Theme</vt:lpstr>
      <vt:lpstr>PowerPoint Presentation</vt:lpstr>
      <vt:lpstr>Phonological  Probe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TEGI Stimulus PhonoProbe</dc:title>
  <dc:creator>u0956871</dc:creator>
  <cp:lastModifiedBy>Austa Feller</cp:lastModifiedBy>
  <cp:revision>4</cp:revision>
  <dcterms:created xsi:type="dcterms:W3CDTF">2020-07-08T21:01:37Z</dcterms:created>
  <dcterms:modified xsi:type="dcterms:W3CDTF">2022-05-05T21:52:31Z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2020-07-08T00:00:00Z</vt:filetime>
  </property>
  <property fmtid="{D5CDD505-2E9C-101B-9397-08002B2CF9AE}" pid="3" name="Creator">
    <vt:lpwstr>PScript5.dll Version 5.2.2</vt:lpwstr>
  </property>
  <property fmtid="{D5CDD505-2E9C-101B-9397-08002B2CF9AE}" pid="4" name="LastSaved">
    <vt:filetime>2020-07-08T00:00:00Z</vt:filetime>
  </property>
</Properties>
</file>